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0" r:id="rId1"/>
    <p:sldMasterId id="2147483741" r:id="rId2"/>
  </p:sldMasterIdLst>
  <p:notesMasterIdLst>
    <p:notesMasterId r:id="rId33"/>
  </p:notesMasterIdLst>
  <p:sldIdLst>
    <p:sldId id="256" r:id="rId3"/>
    <p:sldId id="259" r:id="rId4"/>
    <p:sldId id="261" r:id="rId5"/>
    <p:sldId id="262" r:id="rId6"/>
    <p:sldId id="263" r:id="rId7"/>
    <p:sldId id="266" r:id="rId8"/>
    <p:sldId id="270" r:id="rId9"/>
    <p:sldId id="271" r:id="rId10"/>
    <p:sldId id="272" r:id="rId11"/>
    <p:sldId id="274" r:id="rId12"/>
    <p:sldId id="275" r:id="rId13"/>
    <p:sldId id="276" r:id="rId14"/>
    <p:sldId id="277" r:id="rId15"/>
    <p:sldId id="279" r:id="rId16"/>
    <p:sldId id="280" r:id="rId17"/>
    <p:sldId id="281" r:id="rId18"/>
    <p:sldId id="282" r:id="rId19"/>
    <p:sldId id="284" r:id="rId20"/>
    <p:sldId id="285" r:id="rId21"/>
    <p:sldId id="286" r:id="rId22"/>
    <p:sldId id="287" r:id="rId23"/>
    <p:sldId id="288" r:id="rId24"/>
    <p:sldId id="289" r:id="rId25"/>
    <p:sldId id="291" r:id="rId26"/>
    <p:sldId id="292" r:id="rId27"/>
    <p:sldId id="295" r:id="rId28"/>
    <p:sldId id="296" r:id="rId29"/>
    <p:sldId id="297" r:id="rId30"/>
    <p:sldId id="299" r:id="rId31"/>
    <p:sldId id="303" r:id="rId32"/>
  </p:sldIdLst>
  <p:sldSz cx="9144000" cy="5143500" type="screen16x9"/>
  <p:notesSz cx="6858000" cy="9144000"/>
  <p:embeddedFontLst>
    <p:embeddedFont>
      <p:font typeface="Helvetica Neue" panose="020B0604020202020204" charset="0"/>
      <p:regular r:id="rId34"/>
      <p:bold r:id="rId35"/>
      <p:italic r:id="rId36"/>
      <p:boldItalic r:id="rId37"/>
    </p:embeddedFont>
    <p:embeddedFont>
      <p:font typeface="Helvetica Neue Light" panose="020B0604020202020204" charset="0"/>
      <p:regular r:id="rId38"/>
      <p:bold r:id="rId39"/>
      <p:italic r:id="rId40"/>
      <p:boldItalic r:id="rId41"/>
    </p:embeddedFont>
    <p:embeddedFont>
      <p:font typeface="Montserrat SemiBold" panose="00000700000000000000" pitchFamily="2" charset="0"/>
      <p:regular r:id="rId42"/>
      <p:bold r:id="rId43"/>
      <p:italic r:id="rId44"/>
      <p:boldItalic r:id="rId45"/>
    </p:embeddedFont>
    <p:embeddedFont>
      <p:font typeface="Open Sans" panose="020B0606030504020204" pitchFamily="34" charset="0"/>
      <p:regular r:id="rId46"/>
      <p:bold r:id="rId47"/>
      <p:italic r:id="rId48"/>
      <p:boldItalic r:id="rId49"/>
    </p:embeddedFont>
    <p:embeddedFont>
      <p:font typeface="Open Sans Light" panose="020B0306030504020204" pitchFamily="34" charset="0"/>
      <p:regular r:id="rId50"/>
      <p:bold r:id="rId51"/>
      <p:italic r:id="rId52"/>
      <p:boldItalic r:id="rId53"/>
    </p:embeddedFont>
    <p:embeddedFont>
      <p:font typeface="PT Sans" panose="020B0503020203020204" pitchFamily="34" charset="0"/>
      <p:regular r:id="rId54"/>
      <p:bold r:id="rId55"/>
      <p:italic r:id="rId56"/>
      <p:boldItalic r:id="rId57"/>
    </p:embeddedFont>
    <p:embeddedFont>
      <p:font typeface="Roboto" panose="02000000000000000000" pitchFamily="2" charset="0"/>
      <p:regular r:id="rId58"/>
      <p:bold r:id="rId59"/>
      <p:italic r:id="rId60"/>
      <p:boldItalic r:id="rId61"/>
    </p:embeddedFont>
    <p:embeddedFont>
      <p:font typeface="Roboto Black" panose="02000000000000000000" pitchFamily="2" charset="0"/>
      <p:bold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font" Target="fonts/font17.fntdata"/><Relationship Id="rId55" Type="http://schemas.openxmlformats.org/officeDocument/2006/relationships/font" Target="fonts/font22.fntdata"/><Relationship Id="rId63" Type="http://schemas.openxmlformats.org/officeDocument/2006/relationships/font" Target="fonts/font30.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font" Target="fonts/font20.fntdata"/><Relationship Id="rId58" Type="http://schemas.openxmlformats.org/officeDocument/2006/relationships/font" Target="fonts/font25.fntdata"/><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2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56" Type="http://schemas.openxmlformats.org/officeDocument/2006/relationships/font" Target="fonts/font23.fntdata"/><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18.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59" Type="http://schemas.openxmlformats.org/officeDocument/2006/relationships/font" Target="fonts/font26.fntdata"/><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font" Target="fonts/font8.fntdata"/><Relationship Id="rId54" Type="http://schemas.openxmlformats.org/officeDocument/2006/relationships/font" Target="fonts/font21.fntdata"/><Relationship Id="rId62"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3.fntdata"/><Relationship Id="rId49" Type="http://schemas.openxmlformats.org/officeDocument/2006/relationships/font" Target="fonts/font16.fntdata"/><Relationship Id="rId57" Type="http://schemas.openxmlformats.org/officeDocument/2006/relationships/font" Target="fonts/font2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1.fntdata"/><Relationship Id="rId52" Type="http://schemas.openxmlformats.org/officeDocument/2006/relationships/font" Target="fonts/font19.fntdata"/><Relationship Id="rId60" Type="http://schemas.openxmlformats.org/officeDocument/2006/relationships/font" Target="fonts/font27.fntdata"/><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g1f6a5a24fa4_1_3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0" name="Google Shape;550;g1f6a5a24fa4_1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276ed4ad17b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73" name="Google Shape;1173;g276ed4ad17b_0_179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25000"/>
              </a:lnSpc>
              <a:spcBef>
                <a:spcPts val="0"/>
              </a:spcBef>
              <a:spcAft>
                <a:spcPts val="0"/>
              </a:spcAft>
              <a:buNone/>
            </a:pPr>
            <a:r>
              <a:rPr lang="en" sz="3200">
                <a:latin typeface="Avenir"/>
                <a:ea typeface="Avenir"/>
                <a:cs typeface="Avenir"/>
                <a:sym typeface="Avenir"/>
              </a:rPr>
              <a:t>We have identified three focus areas for this release:</a:t>
            </a:r>
            <a:endParaRPr/>
          </a:p>
          <a:p>
            <a:pPr marL="0" lvl="0" indent="0" algn="l" rtl="0">
              <a:lnSpc>
                <a:spcPct val="125000"/>
              </a:lnSpc>
              <a:spcBef>
                <a:spcPts val="0"/>
              </a:spcBef>
              <a:spcAft>
                <a:spcPts val="0"/>
              </a:spcAft>
              <a:buNone/>
            </a:pPr>
            <a:r>
              <a:rPr lang="en" sz="3200">
                <a:latin typeface="Avenir"/>
                <a:ea typeface="Avenir"/>
                <a:cs typeface="Avenir"/>
                <a:sym typeface="Avenir"/>
              </a:rPr>
              <a:t>Lower Entry Barriers</a:t>
            </a:r>
            <a:endParaRPr/>
          </a:p>
          <a:p>
            <a:pPr marL="0" lvl="0" indent="0" algn="l" rtl="0">
              <a:lnSpc>
                <a:spcPct val="125000"/>
              </a:lnSpc>
              <a:spcBef>
                <a:spcPts val="0"/>
              </a:spcBef>
              <a:spcAft>
                <a:spcPts val="0"/>
              </a:spcAft>
              <a:buNone/>
            </a:pPr>
            <a:r>
              <a:rPr lang="en" sz="3200">
                <a:latin typeface="Avenir"/>
                <a:ea typeface="Avenir"/>
                <a:cs typeface="Avenir"/>
                <a:sym typeface="Avenir"/>
              </a:rPr>
              <a:t>Platform for Innovation</a:t>
            </a:r>
            <a:endParaRPr/>
          </a:p>
          <a:p>
            <a:pPr marL="0" lvl="0" indent="0" algn="l" rtl="0">
              <a:lnSpc>
                <a:spcPct val="125000"/>
              </a:lnSpc>
              <a:spcBef>
                <a:spcPts val="0"/>
              </a:spcBef>
              <a:spcAft>
                <a:spcPts val="0"/>
              </a:spcAft>
              <a:buNone/>
            </a:pPr>
            <a:r>
              <a:rPr lang="en" sz="3200">
                <a:latin typeface="Avenir"/>
                <a:ea typeface="Avenir"/>
                <a:cs typeface="Avenir"/>
                <a:sym typeface="Avenir"/>
              </a:rPr>
              <a:t>Easy Migration</a:t>
            </a:r>
            <a:endParaRPr/>
          </a:p>
          <a:p>
            <a:pPr marL="0" lvl="0" indent="0" algn="l" rtl="0">
              <a:lnSpc>
                <a:spcPct val="125000"/>
              </a:lnSpc>
              <a:spcBef>
                <a:spcPts val="0"/>
              </a:spcBef>
              <a:spcAft>
                <a:spcPts val="0"/>
              </a:spcAft>
              <a:buNone/>
            </a:pPr>
            <a:r>
              <a:rPr lang="en" sz="3200">
                <a:latin typeface="Avenir"/>
                <a:ea typeface="Avenir"/>
                <a:cs typeface="Avenir"/>
                <a:sym typeface="Avenir"/>
              </a:rPr>
              <a:t>[NEXT]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76ed4ad17b_0_18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9" name="Google Shape;1179;g276ed4ad17b_0_18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276ed4ad17b_0_1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276ed4ad17b_0_1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276ed4ad17b_0_18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276ed4ad17b_0_1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1"/>
        <p:cNvGrpSpPr/>
        <p:nvPr/>
      </p:nvGrpSpPr>
      <p:grpSpPr>
        <a:xfrm>
          <a:off x="0" y="0"/>
          <a:ext cx="0" cy="0"/>
          <a:chOff x="0" y="0"/>
          <a:chExt cx="0" cy="0"/>
        </a:xfrm>
      </p:grpSpPr>
      <p:sp>
        <p:nvSpPr>
          <p:cNvPr id="1212" name="Google Shape;1212;g276ed4ad17b_0_18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3" name="Google Shape;1213;g276ed4ad17b_0_1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0"/>
        <p:cNvGrpSpPr/>
        <p:nvPr/>
      </p:nvGrpSpPr>
      <p:grpSpPr>
        <a:xfrm>
          <a:off x="0" y="0"/>
          <a:ext cx="0" cy="0"/>
          <a:chOff x="0" y="0"/>
          <a:chExt cx="0" cy="0"/>
        </a:xfrm>
      </p:grpSpPr>
      <p:sp>
        <p:nvSpPr>
          <p:cNvPr id="1291" name="Google Shape;1291;g276ed4ad17b_0_1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2" name="Google Shape;1292;g276ed4ad17b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276ed4ad17b_0_19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276ed4ad17b_0_19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76ed4ad17b_0_1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76ed4ad17b_0_19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 Developers can use Java SE 17 features if they like.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2fbba9ba5c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2fbba9ba5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276ed4ad17b_0_19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276ed4ad17b_0_19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276ed4ad17b_0_1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276ed4ad17b_0_1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9"/>
        <p:cNvGrpSpPr/>
        <p:nvPr/>
      </p:nvGrpSpPr>
      <p:grpSpPr>
        <a:xfrm>
          <a:off x="0" y="0"/>
          <a:ext cx="0" cy="0"/>
          <a:chOff x="0" y="0"/>
          <a:chExt cx="0" cy="0"/>
        </a:xfrm>
      </p:grpSpPr>
      <p:sp>
        <p:nvSpPr>
          <p:cNvPr id="1360" name="Google Shape;1360;g276ed4ad17b_0_195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1" name="Google Shape;1361;g276ed4ad17b_0_19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4"/>
        <p:cNvGrpSpPr/>
        <p:nvPr/>
      </p:nvGrpSpPr>
      <p:grpSpPr>
        <a:xfrm>
          <a:off x="0" y="0"/>
          <a:ext cx="0" cy="0"/>
          <a:chOff x="0" y="0"/>
          <a:chExt cx="0" cy="0"/>
        </a:xfrm>
      </p:grpSpPr>
      <p:sp>
        <p:nvSpPr>
          <p:cNvPr id="1365" name="Google Shape;1365;g276ed4ad17b_0_1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6" name="Google Shape;1366;g276ed4ad17b_0_1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Clr>
                <a:schemeClr val="dk1"/>
              </a:buClr>
              <a:buSzPts val="1100"/>
              <a:buFont typeface="Arial"/>
              <a:buNone/>
            </a:pPr>
            <a:r>
              <a:rPr lang="en" sz="1200">
                <a:solidFill>
                  <a:srgbClr val="0D0D0D"/>
                </a:solidFill>
                <a:latin typeface="Roboto"/>
                <a:ea typeface="Roboto"/>
                <a:cs typeface="Roboto"/>
                <a:sym typeface="Roboto"/>
              </a:rPr>
              <a:t>First up, Jakarta Data revolutionizes how you interact with databases. Say goodbye to complex persistence logic with features like BasicRepository: A built-in repository supertype for performing basic operations on entities, CrudRepository for streamlined CRUD actions, advanced pagination options: offset and Cursor , and Query Language: a simplified query language to boost your database efficiency</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5"/>
        <p:cNvGrpSpPr/>
        <p:nvPr/>
      </p:nvGrpSpPr>
      <p:grpSpPr>
        <a:xfrm>
          <a:off x="0" y="0"/>
          <a:ext cx="0" cy="0"/>
          <a:chOff x="0" y="0"/>
          <a:chExt cx="0" cy="0"/>
        </a:xfrm>
      </p:grpSpPr>
      <p:sp>
        <p:nvSpPr>
          <p:cNvPr id="1376" name="Google Shape;1376;g316e5faad40_0_6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7" name="Google Shape;1377;g316e5faad40_0_6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 sz="1200">
                <a:solidFill>
                  <a:srgbClr val="0D0D0D"/>
                </a:solidFill>
                <a:latin typeface="Roboto"/>
                <a:ea typeface="Roboto"/>
                <a:cs typeface="Roboto"/>
                <a:sym typeface="Roboto"/>
              </a:rPr>
              <a:t>Jakarta Validation supporting Java Records: </a:t>
            </a:r>
            <a:endParaRPr sz="120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This integration allows developers to use Java Records with Jakarta Validation to ensure data integrity and reduce boilerplate code.</a:t>
            </a:r>
            <a:endParaRPr sz="1200">
              <a:solidFill>
                <a:srgbClr val="0D0D0D"/>
              </a:solidFill>
              <a:latin typeface="Roboto"/>
              <a:ea typeface="Roboto"/>
              <a:cs typeface="Roboto"/>
              <a:sym typeface="Roboto"/>
            </a:endParaRPr>
          </a:p>
          <a:p>
            <a:pPr marL="0" lvl="0" indent="0" algn="l" rtl="0">
              <a:lnSpc>
                <a:spcPct val="115000"/>
              </a:lnSpc>
              <a:spcBef>
                <a:spcPts val="1500"/>
              </a:spcBef>
              <a:spcAft>
                <a:spcPts val="0"/>
              </a:spcAft>
              <a:buNone/>
            </a:pPr>
            <a:r>
              <a:rPr lang="en" sz="1200">
                <a:solidFill>
                  <a:srgbClr val="0D0D0D"/>
                </a:solidFill>
                <a:latin typeface="Roboto"/>
                <a:ea typeface="Roboto"/>
                <a:cs typeface="Roboto"/>
                <a:sym typeface="Roboto"/>
              </a:rPr>
              <a:t>Jakarta EE leaner</a:t>
            </a:r>
            <a:endParaRPr sz="1200">
              <a:solidFill>
                <a:srgbClr val="0D0D0D"/>
              </a:solidFill>
              <a:latin typeface="Roboto"/>
              <a:ea typeface="Roboto"/>
              <a:cs typeface="Roboto"/>
              <a:sym typeface="Roboto"/>
            </a:endParaRPr>
          </a:p>
          <a:p>
            <a:pPr marL="457200" lvl="0" indent="-304800" algn="l" rtl="0">
              <a:lnSpc>
                <a:spcPct val="115000"/>
              </a:lnSpc>
              <a:spcBef>
                <a:spcPts val="150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Deprecated Specifications: The continued removal of outdated specifications to streamline and simplify development.</a:t>
            </a:r>
            <a:endParaRPr sz="120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Contexts and Dependency Injection (CDI) Enhancements: Jakarta EE 11 release focuses on the continued shift towards CDI centricity, including replacing Managed Beans with superior CDI alternatives</a:t>
            </a:r>
            <a:endParaRPr sz="120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XML and REST Simplifications: Note the removal of Jakarta XML Binding from Jakarta RESTful Web Services to streamline and focus the framework's capabilities.</a:t>
            </a:r>
            <a:endParaRPr sz="120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Embracing Records throughout the release</a:t>
            </a:r>
            <a:endParaRPr sz="120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Deprecation of the SecurityManager</a:t>
            </a:r>
            <a:endParaRPr sz="120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Removal of optional features</a:t>
            </a:r>
            <a:endParaRPr sz="1200">
              <a:solidFill>
                <a:srgbClr val="0D0D0D"/>
              </a:solidFill>
              <a:latin typeface="Roboto"/>
              <a:ea typeface="Roboto"/>
              <a:cs typeface="Roboto"/>
              <a:sym typeface="Roboto"/>
            </a:endParaRPr>
          </a:p>
          <a:p>
            <a:pPr marL="457200" lvl="0" indent="-304800" algn="l" rtl="0">
              <a:lnSpc>
                <a:spcPct val="115000"/>
              </a:lnSpc>
              <a:spcBef>
                <a:spcPts val="0"/>
              </a:spcBef>
              <a:spcAft>
                <a:spcPts val="0"/>
              </a:spcAft>
              <a:buClr>
                <a:srgbClr val="0D0D0D"/>
              </a:buClr>
              <a:buSzPts val="1200"/>
              <a:buFont typeface="Roboto"/>
              <a:buChar char="●"/>
            </a:pPr>
            <a:r>
              <a:rPr lang="en" sz="1200">
                <a:solidFill>
                  <a:srgbClr val="0D0D0D"/>
                </a:solidFill>
                <a:latin typeface="Roboto"/>
                <a:ea typeface="Roboto"/>
                <a:cs typeface="Roboto"/>
                <a:sym typeface="Roboto"/>
              </a:rPr>
              <a:t>General cleanup and clarifications (continued from Jakarta EE 10)</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3"/>
        <p:cNvGrpSpPr/>
        <p:nvPr/>
      </p:nvGrpSpPr>
      <p:grpSpPr>
        <a:xfrm>
          <a:off x="0" y="0"/>
          <a:ext cx="0" cy="0"/>
          <a:chOff x="0" y="0"/>
          <a:chExt cx="0" cy="0"/>
        </a:xfrm>
      </p:grpSpPr>
      <p:sp>
        <p:nvSpPr>
          <p:cNvPr id="1384" name="Google Shape;1384;g276ed4ad17b_0_1977: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1500"/>
              </a:spcAft>
              <a:buClr>
                <a:schemeClr val="dk1"/>
              </a:buClr>
              <a:buSzPts val="1100"/>
              <a:buFont typeface="Arial"/>
              <a:buNone/>
            </a:pPr>
            <a:r>
              <a:rPr lang="en" sz="1200">
                <a:solidFill>
                  <a:srgbClr val="0D0D0D"/>
                </a:solidFill>
                <a:latin typeface="Roboto"/>
                <a:ea typeface="Roboto"/>
                <a:cs typeface="Roboto"/>
                <a:sym typeface="Roboto"/>
              </a:rPr>
              <a:t>Performance is paramount. The new release supports Java 17 or higher. Jakarta EE 11 leverages the capabilities of Java 21, introducing virtual threads in the updated Concurrency specification. This means more efficient handling of tasks with significantly reduced overhead, catapulting your applications' performance to new heights.</a:t>
            </a:r>
            <a:endParaRPr/>
          </a:p>
        </p:txBody>
      </p:sp>
      <p:sp>
        <p:nvSpPr>
          <p:cNvPr id="1385" name="Google Shape;1385;g276ed4ad17b_0_1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4"/>
        <p:cNvGrpSpPr/>
        <p:nvPr/>
      </p:nvGrpSpPr>
      <p:grpSpPr>
        <a:xfrm>
          <a:off x="0" y="0"/>
          <a:ext cx="0" cy="0"/>
          <a:chOff x="0" y="0"/>
          <a:chExt cx="0" cy="0"/>
        </a:xfrm>
      </p:grpSpPr>
      <p:sp>
        <p:nvSpPr>
          <p:cNvPr id="1405" name="Google Shape;1405;g276ed4ad17b_0_2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6" name="Google Shape;1406;g276ed4ad17b_0_2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276ed4ad17b_0_2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276ed4ad17b_0_2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0" algn="l" rtl="0">
              <a:lnSpc>
                <a:spcPct val="138000"/>
              </a:lnSpc>
              <a:spcBef>
                <a:spcPts val="0"/>
              </a:spcBef>
              <a:spcAft>
                <a:spcPts val="0"/>
              </a:spcAft>
              <a:buNone/>
            </a:pPr>
            <a:endParaRPr sz="5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1"/>
        <p:cNvGrpSpPr/>
        <p:nvPr/>
      </p:nvGrpSpPr>
      <p:grpSpPr>
        <a:xfrm>
          <a:off x="0" y="0"/>
          <a:ext cx="0" cy="0"/>
          <a:chOff x="0" y="0"/>
          <a:chExt cx="0" cy="0"/>
        </a:xfrm>
      </p:grpSpPr>
      <p:sp>
        <p:nvSpPr>
          <p:cNvPr id="1452" name="Google Shape;1452;g276ed4ad17b_0_2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3" name="Google Shape;1453;g276ed4ad17b_0_2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lvl="0" indent="0" algn="l" rtl="0">
              <a:lnSpc>
                <a:spcPct val="138000"/>
              </a:lnSpc>
              <a:spcBef>
                <a:spcPts val="0"/>
              </a:spcBef>
              <a:spcAft>
                <a:spcPts val="0"/>
              </a:spcAft>
              <a:buNone/>
            </a:pPr>
            <a:endParaRPr sz="5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2"/>
        <p:cNvGrpSpPr/>
        <p:nvPr/>
      </p:nvGrpSpPr>
      <p:grpSpPr>
        <a:xfrm>
          <a:off x="0" y="0"/>
          <a:ext cx="0" cy="0"/>
          <a:chOff x="0" y="0"/>
          <a:chExt cx="0" cy="0"/>
        </a:xfrm>
      </p:grpSpPr>
      <p:sp>
        <p:nvSpPr>
          <p:cNvPr id="1463" name="Google Shape;1463;g276ed4ad17b_0_2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4" name="Google Shape;1464;g276ed4ad17b_0_2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1"/>
        <p:cNvGrpSpPr/>
        <p:nvPr/>
      </p:nvGrpSpPr>
      <p:grpSpPr>
        <a:xfrm>
          <a:off x="0" y="0"/>
          <a:ext cx="0" cy="0"/>
          <a:chOff x="0" y="0"/>
          <a:chExt cx="0" cy="0"/>
        </a:xfrm>
      </p:grpSpPr>
      <p:sp>
        <p:nvSpPr>
          <p:cNvPr id="1472" name="Google Shape;1472;g276ed4ad17b_0_2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3" name="Google Shape;1473;g276ed4ad17b_0_2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4"/>
        <p:cNvGrpSpPr/>
        <p:nvPr/>
      </p:nvGrpSpPr>
      <p:grpSpPr>
        <a:xfrm>
          <a:off x="0" y="0"/>
          <a:ext cx="0" cy="0"/>
          <a:chOff x="0" y="0"/>
          <a:chExt cx="0" cy="0"/>
        </a:xfrm>
      </p:grpSpPr>
      <p:sp>
        <p:nvSpPr>
          <p:cNvPr id="1495" name="Google Shape;1495;g10c1b7776f9_0_7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6" name="Google Shape;1496;g10c1b7776f9_0_7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76ed4ad17b_0_1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276ed4ad17b_0_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0"/>
        <p:cNvGrpSpPr/>
        <p:nvPr/>
      </p:nvGrpSpPr>
      <p:grpSpPr>
        <a:xfrm>
          <a:off x="0" y="0"/>
          <a:ext cx="0" cy="0"/>
          <a:chOff x="0" y="0"/>
          <a:chExt cx="0" cy="0"/>
        </a:xfrm>
      </p:grpSpPr>
      <p:sp>
        <p:nvSpPr>
          <p:cNvPr id="1551" name="Google Shape;1551;g14a74e03a56_0_10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2" name="Google Shape;1552;g14a74e03a56_0_1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2B32C9"/>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276ed4ad17b_0_1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276ed4ad17b_0_1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276ed4ad17b_0_1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276ed4ad17b_0_1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316e5faad4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316e5faad4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 Member organizations increased from 18 (2021) to 25 (2023 so far)</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316e5faad40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316e5faad40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When we look at Jakarta EE historically, with the first few releases and I mean EE 8, 9, 9.1 are all about moving Java EE 8 over into EF and establishing a new spec process, establishing a new open and vendor neutral community to guide the development of enterprise and cloud native java</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And jakarta EE 10 is the first time we used this new process and the community really rallied around delivering innovations to enterprise and cloud native java developers in the Jakarta EE specs</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2"/>
        <p:cNvGrpSpPr/>
        <p:nvPr/>
      </p:nvGrpSpPr>
      <p:grpSpPr>
        <a:xfrm>
          <a:off x="0" y="0"/>
          <a:ext cx="0" cy="0"/>
          <a:chOff x="0" y="0"/>
          <a:chExt cx="0" cy="0"/>
        </a:xfrm>
      </p:grpSpPr>
      <p:sp>
        <p:nvSpPr>
          <p:cNvPr id="1113" name="Google Shape;1113;g276ed4ad17b_0_17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4" name="Google Shape;1114;g276ed4ad17b_0_17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276ed4ad17b_0_17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276ed4ad17b_0_17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4 Jakarta EE 10 Platform products, 3 web Profile &amp; 3 Core Profile</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9.1 platform products: 10, web profile: 5 vs 5 platform, 4 Profiles in 2021</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Jakarta EE 9 compatible products in 2022: 6 Platform and 4 Profile vs 3 Platform and 4 Profile in 2021</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Jakarta EE 8 compatible products in 2022: 19 Platform &amp; 6 Profile vs 14 Platform and 6 Profile in 2021</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hyperlink" Target="https://creativecommons.org/licenses/by/4.0/" TargetMode="Externa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creativecommons.org/licenses/by/4.0/"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hyperlink" Target="https://creativecommons.org/licenses/by/4.0/" TargetMode="Externa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hyperlink" Target="https://creativecommons.org/licenses/by/4.0/" TargetMode="Externa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hyperlink" Target="https://creativecommons.org/licenses/by/4.0/" TargetMode="Externa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s://creativecommons.org/licenses/by/4.0/" TargetMode="Externa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creativecommons.org/licenses/by/4.0/" TargetMode="External"/><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hyperlink" Target="https://creativecommons.org/licenses/by/4.0/" TargetMode="Externa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1" name="Google Shape;11;p2"/>
          <p:cNvPicPr preferRelativeResize="0"/>
          <p:nvPr/>
        </p:nvPicPr>
        <p:blipFill>
          <a:blip r:embed="rId2">
            <a:alphaModFix/>
          </a:blip>
          <a:stretch>
            <a:fillRect/>
          </a:stretch>
        </p:blipFill>
        <p:spPr>
          <a:xfrm>
            <a:off x="0" y="0"/>
            <a:ext cx="9144000" cy="5145016"/>
          </a:xfrm>
          <a:prstGeom prst="rect">
            <a:avLst/>
          </a:prstGeom>
          <a:noFill/>
          <a:ln>
            <a:noFill/>
          </a:ln>
        </p:spPr>
      </p:pic>
      <p:sp>
        <p:nvSpPr>
          <p:cNvPr id="12" name="Google Shape;12;p2"/>
          <p:cNvSpPr txBox="1"/>
          <p:nvPr/>
        </p:nvSpPr>
        <p:spPr>
          <a:xfrm>
            <a:off x="28800" y="4867525"/>
            <a:ext cx="90864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FFFFFF"/>
                </a:solidFill>
                <a:latin typeface="Helvetica Neue"/>
                <a:ea typeface="Helvetica Neue"/>
                <a:cs typeface="Helvetica Neue"/>
                <a:sym typeface="Helvetica Neue"/>
              </a:rPr>
              <a:t>COPYRIGHT (C) 20</a:t>
            </a:r>
            <a:r>
              <a:rPr lang="en" sz="600">
                <a:solidFill>
                  <a:srgbClr val="FFFFFF"/>
                </a:solidFill>
                <a:latin typeface="Helvetica Neue"/>
                <a:ea typeface="Helvetica Neue"/>
                <a:cs typeface="Helvetica Neue"/>
                <a:sym typeface="Helvetica Neue"/>
              </a:rPr>
              <a:t>22</a:t>
            </a:r>
            <a:r>
              <a:rPr lang="en" sz="600" b="0" i="0" u="none" strike="noStrike">
                <a:solidFill>
                  <a:srgbClr val="FFFFFF"/>
                </a:solidFill>
                <a:latin typeface="Helvetica Neue"/>
                <a:ea typeface="Helvetica Neue"/>
                <a:cs typeface="Helvetica Neue"/>
                <a:sym typeface="Helvetica Neue"/>
              </a:rPr>
              <a:t>, ECLIPSE FOUNDATION</a:t>
            </a:r>
            <a:r>
              <a:rPr lang="en" sz="600">
                <a:solidFill>
                  <a:srgbClr val="FFFFFF"/>
                </a:solidFill>
                <a:latin typeface="Helvetica Neue"/>
                <a:ea typeface="Helvetica Neue"/>
                <a:cs typeface="Helvetica Neue"/>
                <a:sym typeface="Helvetica Neue"/>
              </a:rPr>
              <a:t> </a:t>
            </a:r>
            <a:r>
              <a:rPr lang="en" sz="600" b="0" i="0" u="none" strike="noStrike">
                <a:solidFill>
                  <a:srgbClr val="FFFFFF"/>
                </a:solidFill>
                <a:latin typeface="Helvetica Neue"/>
                <a:ea typeface="Helvetica Neue"/>
                <a:cs typeface="Helvetica Neue"/>
                <a:sym typeface="Helvetica Neue"/>
              </a:rPr>
              <a:t>. | </a:t>
            </a:r>
            <a:r>
              <a:rPr lang="en" sz="600">
                <a:solidFill>
                  <a:srgbClr val="FFFFFF"/>
                </a:solidFill>
                <a:latin typeface="Helvetica Neue"/>
                <a:ea typeface="Helvetica Neue"/>
                <a:cs typeface="Helvetica Neue"/>
                <a:sym typeface="Helvetica Neue"/>
              </a:rPr>
              <a:t>THIS WORK IS LICENSED UNDER A CREATIVE COMMONS ATTRIBUTION 4.0 INTERNATIONAL LICENSE (</a:t>
            </a:r>
            <a:r>
              <a:rPr lang="en" sz="600" u="sng">
                <a:solidFill>
                  <a:srgbClr val="FFFFFF"/>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CC BY 4.0</a:t>
            </a:r>
            <a:r>
              <a:rPr lang="en" sz="600">
                <a:solidFill>
                  <a:srgbClr val="FFFFFF"/>
                </a:solidFill>
                <a:latin typeface="Helvetica Neue"/>
                <a:ea typeface="Helvetica Neue"/>
                <a:cs typeface="Helvetica Neue"/>
                <a:sym typeface="Helvetica Neue"/>
              </a:rPr>
              <a:t>)  | V2021-03</a:t>
            </a:r>
            <a:endParaRPr sz="600">
              <a:solidFill>
                <a:srgbClr val="FFFFFF"/>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FFFFFF"/>
                </a:solidFill>
                <a:latin typeface="Helvetica Neue"/>
                <a:ea typeface="Helvetica Neue"/>
                <a:cs typeface="Helvetica Neue"/>
                <a:sym typeface="Helvetica Neue"/>
              </a:rPr>
            </a:br>
            <a:endParaRPr sz="600">
              <a:solidFill>
                <a:srgbClr val="FFFFFF"/>
              </a:solidFill>
              <a:latin typeface="Helvetica Neue"/>
              <a:ea typeface="Helvetica Neue"/>
              <a:cs typeface="Helvetica Neue"/>
              <a:sym typeface="Helvetica Neue"/>
            </a:endParaRPr>
          </a:p>
        </p:txBody>
      </p:sp>
      <p:sp>
        <p:nvSpPr>
          <p:cNvPr id="13" name="Google Shape;13;p2"/>
          <p:cNvSpPr txBox="1"/>
          <p:nvPr/>
        </p:nvSpPr>
        <p:spPr>
          <a:xfrm>
            <a:off x="8530375" y="4826124"/>
            <a:ext cx="548700" cy="31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FFFFFF"/>
                </a:solidFill>
              </a:rPr>
              <a:t>‹N°›</a:t>
            </a:fld>
            <a:endParaRPr sz="900">
              <a:solidFill>
                <a:srgbClr val="FFFFFF"/>
              </a:solidFill>
            </a:endParaRPr>
          </a:p>
        </p:txBody>
      </p:sp>
      <p:pic>
        <p:nvPicPr>
          <p:cNvPr id="14" name="Google Shape;14;p2"/>
          <p:cNvPicPr preferRelativeResize="0"/>
          <p:nvPr/>
        </p:nvPicPr>
        <p:blipFill>
          <a:blip r:embed="rId4">
            <a:alphaModFix/>
          </a:blip>
          <a:stretch>
            <a:fillRect/>
          </a:stretch>
        </p:blipFill>
        <p:spPr>
          <a:xfrm>
            <a:off x="5799025" y="395800"/>
            <a:ext cx="2893852" cy="790124"/>
          </a:xfrm>
          <a:prstGeom prst="rect">
            <a:avLst/>
          </a:prstGeom>
          <a:noFill/>
          <a:ln>
            <a:noFill/>
          </a:ln>
        </p:spPr>
      </p:pic>
      <p:sp>
        <p:nvSpPr>
          <p:cNvPr id="15" name="Google Shape;15;p2"/>
          <p:cNvSpPr txBox="1">
            <a:spLocks noGrp="1"/>
          </p:cNvSpPr>
          <p:nvPr>
            <p:ph type="ctrTitle"/>
          </p:nvPr>
        </p:nvSpPr>
        <p:spPr>
          <a:xfrm>
            <a:off x="311708" y="1223650"/>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5200"/>
              <a:buNone/>
              <a:defRPr sz="5200">
                <a:solidFill>
                  <a:srgbClr val="FFFFFF"/>
                </a:solidFill>
              </a:defRPr>
            </a:lvl1pPr>
            <a:lvl2pPr lvl="1" algn="ctr" rtl="0">
              <a:spcBef>
                <a:spcPts val="0"/>
              </a:spcBef>
              <a:spcAft>
                <a:spcPts val="0"/>
              </a:spcAft>
              <a:buClr>
                <a:srgbClr val="FFFFFF"/>
              </a:buClr>
              <a:buSzPts val="5200"/>
              <a:buFont typeface="Roboto"/>
              <a:buNone/>
              <a:defRPr sz="5200">
                <a:solidFill>
                  <a:srgbClr val="FFFFFF"/>
                </a:solidFill>
                <a:latin typeface="Roboto"/>
                <a:ea typeface="Roboto"/>
                <a:cs typeface="Roboto"/>
                <a:sym typeface="Roboto"/>
              </a:defRPr>
            </a:lvl2pPr>
            <a:lvl3pPr lvl="2" algn="ctr" rtl="0">
              <a:spcBef>
                <a:spcPts val="0"/>
              </a:spcBef>
              <a:spcAft>
                <a:spcPts val="0"/>
              </a:spcAft>
              <a:buClr>
                <a:srgbClr val="FFFFFF"/>
              </a:buClr>
              <a:buSzPts val="5200"/>
              <a:buFont typeface="Roboto"/>
              <a:buNone/>
              <a:defRPr sz="5200">
                <a:solidFill>
                  <a:srgbClr val="FFFFFF"/>
                </a:solidFill>
                <a:latin typeface="Roboto"/>
                <a:ea typeface="Roboto"/>
                <a:cs typeface="Roboto"/>
                <a:sym typeface="Roboto"/>
              </a:defRPr>
            </a:lvl3pPr>
            <a:lvl4pPr lvl="3" algn="ctr" rtl="0">
              <a:spcBef>
                <a:spcPts val="0"/>
              </a:spcBef>
              <a:spcAft>
                <a:spcPts val="0"/>
              </a:spcAft>
              <a:buClr>
                <a:srgbClr val="FFFFFF"/>
              </a:buClr>
              <a:buSzPts val="5200"/>
              <a:buFont typeface="Roboto"/>
              <a:buNone/>
              <a:defRPr sz="5200">
                <a:solidFill>
                  <a:srgbClr val="FFFFFF"/>
                </a:solidFill>
                <a:latin typeface="Roboto"/>
                <a:ea typeface="Roboto"/>
                <a:cs typeface="Roboto"/>
                <a:sym typeface="Roboto"/>
              </a:defRPr>
            </a:lvl4pPr>
            <a:lvl5pPr lvl="4" algn="ctr" rtl="0">
              <a:spcBef>
                <a:spcPts val="0"/>
              </a:spcBef>
              <a:spcAft>
                <a:spcPts val="0"/>
              </a:spcAft>
              <a:buClr>
                <a:srgbClr val="FFFFFF"/>
              </a:buClr>
              <a:buSzPts val="5200"/>
              <a:buFont typeface="Roboto"/>
              <a:buNone/>
              <a:defRPr sz="5200">
                <a:solidFill>
                  <a:srgbClr val="FFFFFF"/>
                </a:solidFill>
                <a:latin typeface="Roboto"/>
                <a:ea typeface="Roboto"/>
                <a:cs typeface="Roboto"/>
                <a:sym typeface="Roboto"/>
              </a:defRPr>
            </a:lvl5pPr>
            <a:lvl6pPr lvl="5" algn="ctr" rtl="0">
              <a:spcBef>
                <a:spcPts val="0"/>
              </a:spcBef>
              <a:spcAft>
                <a:spcPts val="0"/>
              </a:spcAft>
              <a:buClr>
                <a:srgbClr val="FFFFFF"/>
              </a:buClr>
              <a:buSzPts val="5200"/>
              <a:buFont typeface="Roboto"/>
              <a:buNone/>
              <a:defRPr sz="5200">
                <a:solidFill>
                  <a:srgbClr val="FFFFFF"/>
                </a:solidFill>
                <a:latin typeface="Roboto"/>
                <a:ea typeface="Roboto"/>
                <a:cs typeface="Roboto"/>
                <a:sym typeface="Roboto"/>
              </a:defRPr>
            </a:lvl6pPr>
            <a:lvl7pPr lvl="6" algn="ctr" rtl="0">
              <a:spcBef>
                <a:spcPts val="0"/>
              </a:spcBef>
              <a:spcAft>
                <a:spcPts val="0"/>
              </a:spcAft>
              <a:buClr>
                <a:srgbClr val="FFFFFF"/>
              </a:buClr>
              <a:buSzPts val="5200"/>
              <a:buFont typeface="Roboto"/>
              <a:buNone/>
              <a:defRPr sz="5200">
                <a:solidFill>
                  <a:srgbClr val="FFFFFF"/>
                </a:solidFill>
                <a:latin typeface="Roboto"/>
                <a:ea typeface="Roboto"/>
                <a:cs typeface="Roboto"/>
                <a:sym typeface="Roboto"/>
              </a:defRPr>
            </a:lvl7pPr>
            <a:lvl8pPr lvl="7" algn="ctr" rtl="0">
              <a:spcBef>
                <a:spcPts val="0"/>
              </a:spcBef>
              <a:spcAft>
                <a:spcPts val="0"/>
              </a:spcAft>
              <a:buClr>
                <a:srgbClr val="FFFFFF"/>
              </a:buClr>
              <a:buSzPts val="5200"/>
              <a:buFont typeface="Roboto"/>
              <a:buNone/>
              <a:defRPr sz="5200">
                <a:solidFill>
                  <a:srgbClr val="FFFFFF"/>
                </a:solidFill>
                <a:latin typeface="Roboto"/>
                <a:ea typeface="Roboto"/>
                <a:cs typeface="Roboto"/>
                <a:sym typeface="Roboto"/>
              </a:defRPr>
            </a:lvl8pPr>
            <a:lvl9pPr lvl="8" algn="ctr" rtl="0">
              <a:spcBef>
                <a:spcPts val="0"/>
              </a:spcBef>
              <a:spcAft>
                <a:spcPts val="0"/>
              </a:spcAft>
              <a:buClr>
                <a:srgbClr val="FFFFFF"/>
              </a:buClr>
              <a:buSzPts val="5200"/>
              <a:buFont typeface="Roboto"/>
              <a:buNone/>
              <a:defRPr sz="5200">
                <a:solidFill>
                  <a:srgbClr val="FFFFFF"/>
                </a:solidFill>
                <a:latin typeface="Roboto"/>
                <a:ea typeface="Roboto"/>
                <a:cs typeface="Roboto"/>
                <a:sym typeface="Roboto"/>
              </a:defRPr>
            </a:lvl9pPr>
          </a:lstStyle>
          <a:p>
            <a:endParaRPr/>
          </a:p>
        </p:txBody>
      </p:sp>
      <p:sp>
        <p:nvSpPr>
          <p:cNvPr id="16" name="Google Shape;16;p2"/>
          <p:cNvSpPr txBox="1">
            <a:spLocks noGrp="1"/>
          </p:cNvSpPr>
          <p:nvPr>
            <p:ph type="subTitle" idx="1"/>
          </p:nvPr>
        </p:nvSpPr>
        <p:spPr>
          <a:xfrm>
            <a:off x="311700" y="343977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rgbClr val="FFFFFF"/>
              </a:buClr>
              <a:buSzPts val="2800"/>
              <a:buNone/>
              <a:defRPr sz="2800">
                <a:solidFill>
                  <a:srgbClr val="FFFFFF"/>
                </a:solidFill>
              </a:defRPr>
            </a:lvl1pPr>
            <a:lvl2pPr lvl="1" algn="ctr" rtl="0">
              <a:lnSpc>
                <a:spcPct val="100000"/>
              </a:lnSpc>
              <a:spcBef>
                <a:spcPts val="0"/>
              </a:spcBef>
              <a:spcAft>
                <a:spcPts val="0"/>
              </a:spcAft>
              <a:buClr>
                <a:srgbClr val="FFFFFF"/>
              </a:buClr>
              <a:buSzPts val="2800"/>
              <a:buNone/>
              <a:defRPr sz="2800">
                <a:solidFill>
                  <a:srgbClr val="FFFFFF"/>
                </a:solidFill>
              </a:defRPr>
            </a:lvl2pPr>
            <a:lvl3pPr lvl="2" algn="ctr" rtl="0">
              <a:lnSpc>
                <a:spcPct val="100000"/>
              </a:lnSpc>
              <a:spcBef>
                <a:spcPts val="0"/>
              </a:spcBef>
              <a:spcAft>
                <a:spcPts val="0"/>
              </a:spcAft>
              <a:buClr>
                <a:srgbClr val="FFFFFF"/>
              </a:buClr>
              <a:buSzPts val="2800"/>
              <a:buNone/>
              <a:defRPr sz="2800">
                <a:solidFill>
                  <a:srgbClr val="FFFFFF"/>
                </a:solidFill>
              </a:defRPr>
            </a:lvl3pPr>
            <a:lvl4pPr lvl="3" algn="ctr" rtl="0">
              <a:lnSpc>
                <a:spcPct val="100000"/>
              </a:lnSpc>
              <a:spcBef>
                <a:spcPts val="0"/>
              </a:spcBef>
              <a:spcAft>
                <a:spcPts val="0"/>
              </a:spcAft>
              <a:buClr>
                <a:srgbClr val="FFFFFF"/>
              </a:buClr>
              <a:buSzPts val="2800"/>
              <a:buNone/>
              <a:defRPr sz="2800">
                <a:solidFill>
                  <a:srgbClr val="FFFFFF"/>
                </a:solidFill>
              </a:defRPr>
            </a:lvl4pPr>
            <a:lvl5pPr lvl="4" algn="ctr" rtl="0">
              <a:lnSpc>
                <a:spcPct val="100000"/>
              </a:lnSpc>
              <a:spcBef>
                <a:spcPts val="0"/>
              </a:spcBef>
              <a:spcAft>
                <a:spcPts val="0"/>
              </a:spcAft>
              <a:buClr>
                <a:srgbClr val="FFFFFF"/>
              </a:buClr>
              <a:buSzPts val="2800"/>
              <a:buNone/>
              <a:defRPr sz="2800">
                <a:solidFill>
                  <a:srgbClr val="FFFFFF"/>
                </a:solidFill>
              </a:defRPr>
            </a:lvl5pPr>
            <a:lvl6pPr lvl="5" algn="ctr" rtl="0">
              <a:lnSpc>
                <a:spcPct val="100000"/>
              </a:lnSpc>
              <a:spcBef>
                <a:spcPts val="0"/>
              </a:spcBef>
              <a:spcAft>
                <a:spcPts val="0"/>
              </a:spcAft>
              <a:buClr>
                <a:srgbClr val="FFFFFF"/>
              </a:buClr>
              <a:buSzPts val="2800"/>
              <a:buNone/>
              <a:defRPr sz="2800">
                <a:solidFill>
                  <a:srgbClr val="FFFFFF"/>
                </a:solidFill>
              </a:defRPr>
            </a:lvl6pPr>
            <a:lvl7pPr lvl="6" algn="ctr" rtl="0">
              <a:lnSpc>
                <a:spcPct val="100000"/>
              </a:lnSpc>
              <a:spcBef>
                <a:spcPts val="0"/>
              </a:spcBef>
              <a:spcAft>
                <a:spcPts val="0"/>
              </a:spcAft>
              <a:buClr>
                <a:srgbClr val="FFFFFF"/>
              </a:buClr>
              <a:buSzPts val="2800"/>
              <a:buNone/>
              <a:defRPr sz="2800">
                <a:solidFill>
                  <a:srgbClr val="FFFFFF"/>
                </a:solidFill>
              </a:defRPr>
            </a:lvl7pPr>
            <a:lvl8pPr lvl="7" algn="ctr" rtl="0">
              <a:lnSpc>
                <a:spcPct val="100000"/>
              </a:lnSpc>
              <a:spcBef>
                <a:spcPts val="0"/>
              </a:spcBef>
              <a:spcAft>
                <a:spcPts val="0"/>
              </a:spcAft>
              <a:buClr>
                <a:srgbClr val="FFFFFF"/>
              </a:buClr>
              <a:buSzPts val="2800"/>
              <a:buNone/>
              <a:defRPr sz="2800">
                <a:solidFill>
                  <a:srgbClr val="FFFFFF"/>
                </a:solidFill>
              </a:defRPr>
            </a:lvl8pPr>
            <a:lvl9pPr lvl="8" algn="ctr" rtl="0">
              <a:lnSpc>
                <a:spcPct val="100000"/>
              </a:lnSpc>
              <a:spcBef>
                <a:spcPts val="0"/>
              </a:spcBef>
              <a:spcAft>
                <a:spcPts val="0"/>
              </a:spcAft>
              <a:buClr>
                <a:srgbClr val="FFFFFF"/>
              </a:buClr>
              <a:buSzPts val="2800"/>
              <a:buNone/>
              <a:defRPr sz="2800">
                <a:solidFill>
                  <a:srgbClr val="FFFFFF"/>
                </a:solidFill>
              </a:defRPr>
            </a:lvl9pPr>
          </a:lstStyle>
          <a:p>
            <a:endParaRPr/>
          </a:p>
        </p:txBody>
      </p:sp>
      <p:sp>
        <p:nvSpPr>
          <p:cNvPr id="17" name="Google Shape;17;p2"/>
          <p:cNvSpPr/>
          <p:nvPr/>
        </p:nvSpPr>
        <p:spPr>
          <a:xfrm>
            <a:off x="2993400" y="3439763"/>
            <a:ext cx="3157200" cy="35100"/>
          </a:xfrm>
          <a:prstGeom prst="rect">
            <a:avLst/>
          </a:prstGeom>
          <a:solidFill>
            <a:srgbClr val="FEB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
        <p:cNvGrpSpPr/>
        <p:nvPr/>
      </p:nvGrpSpPr>
      <p:grpSpPr>
        <a:xfrm>
          <a:off x="0" y="0"/>
          <a:ext cx="0" cy="0"/>
          <a:chOff x="0" y="0"/>
          <a:chExt cx="0" cy="0"/>
        </a:xfrm>
      </p:grpSpPr>
      <p:pic>
        <p:nvPicPr>
          <p:cNvPr id="84" name="Google Shape;84;p11"/>
          <p:cNvPicPr preferRelativeResize="0"/>
          <p:nvPr/>
        </p:nvPicPr>
        <p:blipFill rotWithShape="1">
          <a:blip r:embed="rId2">
            <a:alphaModFix amt="17000"/>
          </a:blip>
          <a:srcRect t="5060" b="5060"/>
          <a:stretch/>
        </p:blipFill>
        <p:spPr>
          <a:xfrm>
            <a:off x="-36325" y="-381000"/>
            <a:ext cx="9216647" cy="5530002"/>
          </a:xfrm>
          <a:prstGeom prst="rect">
            <a:avLst/>
          </a:prstGeom>
          <a:noFill/>
          <a:ln>
            <a:noFill/>
          </a:ln>
        </p:spPr>
      </p:pic>
      <p:sp>
        <p:nvSpPr>
          <p:cNvPr id="85" name="Google Shape;85;p1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6" name="Google Shape;8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87" name="Google Shape;87;p11"/>
          <p:cNvPicPr preferRelativeResize="0"/>
          <p:nvPr/>
        </p:nvPicPr>
        <p:blipFill>
          <a:blip r:embed="rId3">
            <a:alphaModFix/>
          </a:blip>
          <a:stretch>
            <a:fillRect/>
          </a:stretch>
        </p:blipFill>
        <p:spPr>
          <a:xfrm>
            <a:off x="7574600" y="4386400"/>
            <a:ext cx="1446548" cy="3955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8"/>
        <p:cNvGrpSpPr/>
        <p:nvPr/>
      </p:nvGrpSpPr>
      <p:grpSpPr>
        <a:xfrm>
          <a:off x="0" y="0"/>
          <a:ext cx="0" cy="0"/>
          <a:chOff x="0" y="0"/>
          <a:chExt cx="0" cy="0"/>
        </a:xfrm>
      </p:grpSpPr>
      <p:pic>
        <p:nvPicPr>
          <p:cNvPr id="89" name="Google Shape;89;p12"/>
          <p:cNvPicPr preferRelativeResize="0"/>
          <p:nvPr/>
        </p:nvPicPr>
        <p:blipFill rotWithShape="1">
          <a:blip r:embed="rId2">
            <a:alphaModFix amt="17000"/>
          </a:blip>
          <a:srcRect t="5060" b="5060"/>
          <a:stretch/>
        </p:blipFill>
        <p:spPr>
          <a:xfrm>
            <a:off x="-36325" y="-381000"/>
            <a:ext cx="9216647" cy="5530002"/>
          </a:xfrm>
          <a:prstGeom prst="rect">
            <a:avLst/>
          </a:prstGeom>
          <a:noFill/>
          <a:ln>
            <a:noFill/>
          </a:ln>
        </p:spPr>
      </p:pic>
      <p:sp>
        <p:nvSpPr>
          <p:cNvPr id="90" name="Google Shape;90;p12"/>
          <p:cNvSpPr txBox="1">
            <a:spLocks noGrp="1"/>
          </p:cNvSpPr>
          <p:nvPr>
            <p:ph type="body" idx="1"/>
          </p:nvPr>
        </p:nvSpPr>
        <p:spPr>
          <a:xfrm>
            <a:off x="5265375" y="12633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91" name="Google Shape;91;p12"/>
          <p:cNvSpPr/>
          <p:nvPr/>
        </p:nvSpPr>
        <p:spPr>
          <a:xfrm>
            <a:off x="544475" y="1263300"/>
            <a:ext cx="3870900" cy="2616900"/>
          </a:xfrm>
          <a:prstGeom prst="rect">
            <a:avLst/>
          </a:prstGeom>
          <a:solidFill>
            <a:srgbClr val="1B208B"/>
          </a:solidFill>
          <a:ln w="38100" cap="flat" cmpd="sng">
            <a:solidFill>
              <a:srgbClr val="1B208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DB940"/>
              </a:solidFill>
            </a:endParaRPr>
          </a:p>
        </p:txBody>
      </p:sp>
      <p:sp>
        <p:nvSpPr>
          <p:cNvPr id="92" name="Google Shape;9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93" name="Google Shape;93;p12"/>
          <p:cNvPicPr preferRelativeResize="0"/>
          <p:nvPr/>
        </p:nvPicPr>
        <p:blipFill>
          <a:blip r:embed="rId3">
            <a:alphaModFix/>
          </a:blip>
          <a:stretch>
            <a:fillRect/>
          </a:stretch>
        </p:blipFill>
        <p:spPr>
          <a:xfrm>
            <a:off x="7574600" y="4386400"/>
            <a:ext cx="1446548" cy="395525"/>
          </a:xfrm>
          <a:prstGeom prst="rect">
            <a:avLst/>
          </a:prstGeom>
          <a:noFill/>
          <a:ln>
            <a:noFill/>
          </a:ln>
        </p:spPr>
      </p:pic>
      <p:sp>
        <p:nvSpPr>
          <p:cNvPr id="94" name="Google Shape;94;p12"/>
          <p:cNvSpPr txBox="1">
            <a:spLocks noGrp="1"/>
          </p:cNvSpPr>
          <p:nvPr>
            <p:ph type="title"/>
          </p:nvPr>
        </p:nvSpPr>
        <p:spPr>
          <a:xfrm>
            <a:off x="1075925" y="1730725"/>
            <a:ext cx="2808000" cy="7557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FFFFF"/>
              </a:buClr>
              <a:buSzPts val="2400"/>
              <a:buNone/>
              <a:defRPr sz="2400">
                <a:solidFill>
                  <a:srgbClr val="FFFFFF"/>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5" name="Google Shape;95;p12"/>
          <p:cNvSpPr txBox="1">
            <a:spLocks noGrp="1"/>
          </p:cNvSpPr>
          <p:nvPr>
            <p:ph type="title" idx="2"/>
          </p:nvPr>
        </p:nvSpPr>
        <p:spPr>
          <a:xfrm>
            <a:off x="544475" y="3010175"/>
            <a:ext cx="3870900" cy="469200"/>
          </a:xfrm>
          <a:prstGeom prst="rect">
            <a:avLst/>
          </a:prstGeom>
        </p:spPr>
        <p:txBody>
          <a:bodyPr spcFirstLastPara="1" wrap="square" lIns="91425" tIns="91425" rIns="91425" bIns="91425" anchor="b" anchorCtr="0">
            <a:normAutofit/>
          </a:bodyPr>
          <a:lstStyle>
            <a:lvl1pPr lvl="0" algn="ctr" rtl="0">
              <a:spcBef>
                <a:spcPts val="0"/>
              </a:spcBef>
              <a:spcAft>
                <a:spcPts val="0"/>
              </a:spcAft>
              <a:buClr>
                <a:srgbClr val="FEB322"/>
              </a:buClr>
              <a:buSzPts val="1800"/>
              <a:buNone/>
              <a:defRPr sz="1800" b="0">
                <a:solidFill>
                  <a:srgbClr val="FEB322"/>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1">
  <p:cSld name="ONE_COLUMN_TEXT_1">
    <p:spTree>
      <p:nvGrpSpPr>
        <p:cNvPr id="1" name="Shape 96"/>
        <p:cNvGrpSpPr/>
        <p:nvPr/>
      </p:nvGrpSpPr>
      <p:grpSpPr>
        <a:xfrm>
          <a:off x="0" y="0"/>
          <a:ext cx="0" cy="0"/>
          <a:chOff x="0" y="0"/>
          <a:chExt cx="0" cy="0"/>
        </a:xfrm>
      </p:grpSpPr>
      <p:pic>
        <p:nvPicPr>
          <p:cNvPr id="97" name="Google Shape;97;p13"/>
          <p:cNvPicPr preferRelativeResize="0"/>
          <p:nvPr/>
        </p:nvPicPr>
        <p:blipFill rotWithShape="1">
          <a:blip r:embed="rId2">
            <a:alphaModFix amt="17000"/>
          </a:blip>
          <a:srcRect t="5060" b="5060"/>
          <a:stretch/>
        </p:blipFill>
        <p:spPr>
          <a:xfrm>
            <a:off x="-36325" y="-381000"/>
            <a:ext cx="9216647" cy="5530002"/>
          </a:xfrm>
          <a:prstGeom prst="rect">
            <a:avLst/>
          </a:prstGeom>
          <a:noFill/>
          <a:ln>
            <a:noFill/>
          </a:ln>
        </p:spPr>
      </p:pic>
      <p:sp>
        <p:nvSpPr>
          <p:cNvPr id="98" name="Google Shape;98;p13"/>
          <p:cNvSpPr txBox="1"/>
          <p:nvPr/>
        </p:nvSpPr>
        <p:spPr>
          <a:xfrm>
            <a:off x="443425" y="1218850"/>
            <a:ext cx="4029600" cy="3705300"/>
          </a:xfrm>
          <a:prstGeom prst="rect">
            <a:avLst/>
          </a:prstGeom>
          <a:solidFill>
            <a:srgbClr val="1B208B"/>
          </a:solidFill>
          <a:ln>
            <a:noFill/>
          </a:ln>
        </p:spPr>
        <p:txBody>
          <a:bodyPr spcFirstLastPara="1" wrap="square" lIns="91425" tIns="274300" rIns="91425" bIns="91425" anchor="b" anchorCtr="0">
            <a:noAutofit/>
          </a:bodyPr>
          <a:lstStyle/>
          <a:p>
            <a:pPr marL="0" lvl="0" indent="0" algn="l" rtl="0">
              <a:lnSpc>
                <a:spcPct val="115000"/>
              </a:lnSpc>
              <a:spcBef>
                <a:spcPts val="0"/>
              </a:spcBef>
              <a:spcAft>
                <a:spcPts val="0"/>
              </a:spcAft>
              <a:buNone/>
            </a:pPr>
            <a:endParaRPr>
              <a:solidFill>
                <a:srgbClr val="FFFFFF"/>
              </a:solidFill>
              <a:latin typeface="Open Sans"/>
              <a:ea typeface="Open Sans"/>
              <a:cs typeface="Open Sans"/>
              <a:sym typeface="Open Sans"/>
            </a:endParaRPr>
          </a:p>
        </p:txBody>
      </p:sp>
      <p:sp>
        <p:nvSpPr>
          <p:cNvPr id="99" name="Google Shape;99;p13"/>
          <p:cNvSpPr txBox="1">
            <a:spLocks noGrp="1"/>
          </p:cNvSpPr>
          <p:nvPr>
            <p:ph type="body" idx="1"/>
          </p:nvPr>
        </p:nvSpPr>
        <p:spPr>
          <a:xfrm>
            <a:off x="619050" y="1244175"/>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0"/>
              </a:spcBef>
              <a:spcAft>
                <a:spcPts val="0"/>
              </a:spcAft>
              <a:buClr>
                <a:srgbClr val="FFFFFF"/>
              </a:buClr>
              <a:buSzPts val="1200"/>
              <a:buChar char="○"/>
              <a:defRPr sz="1200">
                <a:solidFill>
                  <a:srgbClr val="FFFFFF"/>
                </a:solidFill>
              </a:defRPr>
            </a:lvl2pPr>
            <a:lvl3pPr marL="1371600" lvl="2" indent="-304800" rtl="0">
              <a:spcBef>
                <a:spcPts val="0"/>
              </a:spcBef>
              <a:spcAft>
                <a:spcPts val="0"/>
              </a:spcAft>
              <a:buClr>
                <a:srgbClr val="FFFFFF"/>
              </a:buClr>
              <a:buSzPts val="1200"/>
              <a:buChar char="■"/>
              <a:defRPr sz="1200">
                <a:solidFill>
                  <a:srgbClr val="FFFFFF"/>
                </a:solidFill>
              </a:defRPr>
            </a:lvl3pPr>
            <a:lvl4pPr marL="1828800" lvl="3" indent="-304800" rtl="0">
              <a:spcBef>
                <a:spcPts val="0"/>
              </a:spcBef>
              <a:spcAft>
                <a:spcPts val="0"/>
              </a:spcAft>
              <a:buClr>
                <a:srgbClr val="FFFFFF"/>
              </a:buClr>
              <a:buSzPts val="1200"/>
              <a:buChar char="●"/>
              <a:defRPr sz="1200">
                <a:solidFill>
                  <a:srgbClr val="FFFFFF"/>
                </a:solidFill>
              </a:defRPr>
            </a:lvl4pPr>
            <a:lvl5pPr marL="2286000" lvl="4" indent="-304800" rtl="0">
              <a:spcBef>
                <a:spcPts val="0"/>
              </a:spcBef>
              <a:spcAft>
                <a:spcPts val="0"/>
              </a:spcAft>
              <a:buClr>
                <a:srgbClr val="FFFFFF"/>
              </a:buClr>
              <a:buSzPts val="1200"/>
              <a:buChar char="○"/>
              <a:defRPr sz="1200">
                <a:solidFill>
                  <a:srgbClr val="FFFFFF"/>
                </a:solidFill>
              </a:defRPr>
            </a:lvl5pPr>
            <a:lvl6pPr marL="2743200" lvl="5" indent="-304800" rtl="0">
              <a:spcBef>
                <a:spcPts val="0"/>
              </a:spcBef>
              <a:spcAft>
                <a:spcPts val="0"/>
              </a:spcAft>
              <a:buClr>
                <a:srgbClr val="FFFFFF"/>
              </a:buClr>
              <a:buSzPts val="1200"/>
              <a:buChar char="■"/>
              <a:defRPr sz="1200">
                <a:solidFill>
                  <a:srgbClr val="FFFFFF"/>
                </a:solidFill>
              </a:defRPr>
            </a:lvl6pPr>
            <a:lvl7pPr marL="3200400" lvl="6" indent="-304800" rtl="0">
              <a:spcBef>
                <a:spcPts val="0"/>
              </a:spcBef>
              <a:spcAft>
                <a:spcPts val="0"/>
              </a:spcAft>
              <a:buClr>
                <a:srgbClr val="FFFFFF"/>
              </a:buClr>
              <a:buSzPts val="1200"/>
              <a:buChar char="●"/>
              <a:defRPr sz="1200">
                <a:solidFill>
                  <a:srgbClr val="FFFFFF"/>
                </a:solidFill>
              </a:defRPr>
            </a:lvl7pPr>
            <a:lvl8pPr marL="3657600" lvl="7" indent="-304800" rtl="0">
              <a:spcBef>
                <a:spcPts val="0"/>
              </a:spcBef>
              <a:spcAft>
                <a:spcPts val="0"/>
              </a:spcAft>
              <a:buClr>
                <a:srgbClr val="FFFFFF"/>
              </a:buClr>
              <a:buSzPts val="1200"/>
              <a:buChar char="○"/>
              <a:defRPr sz="1200">
                <a:solidFill>
                  <a:srgbClr val="FFFFFF"/>
                </a:solidFill>
              </a:defRPr>
            </a:lvl8pPr>
            <a:lvl9pPr marL="4114800" lvl="8" indent="-304800" rtl="0">
              <a:spcBef>
                <a:spcPts val="0"/>
              </a:spcBef>
              <a:spcAft>
                <a:spcPts val="0"/>
              </a:spcAft>
              <a:buClr>
                <a:srgbClr val="FFFFFF"/>
              </a:buClr>
              <a:buSzPts val="1200"/>
              <a:buChar char="■"/>
              <a:defRPr sz="1200">
                <a:solidFill>
                  <a:srgbClr val="FFFFFF"/>
                </a:solidFill>
              </a:defRPr>
            </a:lvl9pPr>
          </a:lstStyle>
          <a:p>
            <a:endParaRPr/>
          </a:p>
        </p:txBody>
      </p:sp>
      <p:sp>
        <p:nvSpPr>
          <p:cNvPr id="100" name="Google Shape;100;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01" name="Google Shape;101;p13"/>
          <p:cNvPicPr preferRelativeResize="0"/>
          <p:nvPr/>
        </p:nvPicPr>
        <p:blipFill>
          <a:blip r:embed="rId3">
            <a:alphaModFix/>
          </a:blip>
          <a:stretch>
            <a:fillRect/>
          </a:stretch>
        </p:blipFill>
        <p:spPr>
          <a:xfrm>
            <a:off x="7574600" y="4386400"/>
            <a:ext cx="1446548" cy="395525"/>
          </a:xfrm>
          <a:prstGeom prst="rect">
            <a:avLst/>
          </a:prstGeom>
          <a:noFill/>
          <a:ln>
            <a:noFill/>
          </a:ln>
        </p:spPr>
      </p:pic>
      <p:sp>
        <p:nvSpPr>
          <p:cNvPr id="102" name="Google Shape;102;p13"/>
          <p:cNvSpPr txBox="1">
            <a:spLocks noGrp="1"/>
          </p:cNvSpPr>
          <p:nvPr>
            <p:ph type="title"/>
          </p:nvPr>
        </p:nvSpPr>
        <p:spPr>
          <a:xfrm>
            <a:off x="311700" y="409350"/>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03" name="Google Shape;103;p13"/>
          <p:cNvGrpSpPr/>
          <p:nvPr/>
        </p:nvGrpSpPr>
        <p:grpSpPr>
          <a:xfrm>
            <a:off x="2711743" y="1014630"/>
            <a:ext cx="6468582" cy="3638495"/>
            <a:chOff x="2247124" y="1043400"/>
            <a:chExt cx="6896878" cy="3875275"/>
          </a:xfrm>
        </p:grpSpPr>
        <p:pic>
          <p:nvPicPr>
            <p:cNvPr id="104" name="Google Shape;104;p13"/>
            <p:cNvPicPr preferRelativeResize="0"/>
            <p:nvPr/>
          </p:nvPicPr>
          <p:blipFill>
            <a:blip r:embed="rId4">
              <a:alphaModFix/>
            </a:blip>
            <a:stretch>
              <a:fillRect/>
            </a:stretch>
          </p:blipFill>
          <p:spPr>
            <a:xfrm>
              <a:off x="2247124" y="1043400"/>
              <a:ext cx="6896878" cy="3875275"/>
            </a:xfrm>
            <a:prstGeom prst="rect">
              <a:avLst/>
            </a:prstGeom>
            <a:noFill/>
            <a:ln>
              <a:noFill/>
            </a:ln>
          </p:spPr>
        </p:pic>
        <p:pic>
          <p:nvPicPr>
            <p:cNvPr id="105" name="Google Shape;105;p13"/>
            <p:cNvPicPr preferRelativeResize="0"/>
            <p:nvPr/>
          </p:nvPicPr>
          <p:blipFill>
            <a:blip r:embed="rId5">
              <a:alphaModFix/>
            </a:blip>
            <a:stretch>
              <a:fillRect/>
            </a:stretch>
          </p:blipFill>
          <p:spPr>
            <a:xfrm>
              <a:off x="6948075" y="1043400"/>
              <a:ext cx="1415906" cy="1589800"/>
            </a:xfrm>
            <a:prstGeom prst="rect">
              <a:avLst/>
            </a:prstGeom>
            <a:noFill/>
            <a:ln>
              <a:noFill/>
            </a:ln>
          </p:spPr>
        </p:pic>
      </p:grpSp>
      <p:cxnSp>
        <p:nvCxnSpPr>
          <p:cNvPr id="106" name="Google Shape;106;p13"/>
          <p:cNvCxnSpPr/>
          <p:nvPr/>
        </p:nvCxnSpPr>
        <p:spPr>
          <a:xfrm>
            <a:off x="416298" y="1017730"/>
            <a:ext cx="773400" cy="0"/>
          </a:xfrm>
          <a:prstGeom prst="straightConnector1">
            <a:avLst/>
          </a:prstGeom>
          <a:noFill/>
          <a:ln w="28575" cap="flat" cmpd="sng">
            <a:solidFill>
              <a:srgbClr val="FF9900"/>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7"/>
        <p:cNvGrpSpPr/>
        <p:nvPr/>
      </p:nvGrpSpPr>
      <p:grpSpPr>
        <a:xfrm>
          <a:off x="0" y="0"/>
          <a:ext cx="0" cy="0"/>
          <a:chOff x="0" y="0"/>
          <a:chExt cx="0" cy="0"/>
        </a:xfrm>
      </p:grpSpPr>
      <p:pic>
        <p:nvPicPr>
          <p:cNvPr id="108" name="Google Shape;108;p14"/>
          <p:cNvPicPr preferRelativeResize="0"/>
          <p:nvPr/>
        </p:nvPicPr>
        <p:blipFill rotWithShape="1">
          <a:blip r:embed="rId2">
            <a:alphaModFix amt="17000"/>
          </a:blip>
          <a:srcRect t="5060" b="5060"/>
          <a:stretch/>
        </p:blipFill>
        <p:spPr>
          <a:xfrm>
            <a:off x="-36325" y="-381000"/>
            <a:ext cx="9216647" cy="5530002"/>
          </a:xfrm>
          <a:prstGeom prst="rect">
            <a:avLst/>
          </a:prstGeom>
          <a:noFill/>
          <a:ln>
            <a:noFill/>
          </a:ln>
        </p:spPr>
      </p:pic>
      <p:sp>
        <p:nvSpPr>
          <p:cNvPr id="109" name="Google Shape;109;p14"/>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10" name="Google Shape;11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11" name="Google Shape;111;p14"/>
          <p:cNvPicPr preferRelativeResize="0"/>
          <p:nvPr/>
        </p:nvPicPr>
        <p:blipFill>
          <a:blip r:embed="rId3">
            <a:alphaModFix/>
          </a:blip>
          <a:stretch>
            <a:fillRect/>
          </a:stretch>
        </p:blipFill>
        <p:spPr>
          <a:xfrm>
            <a:off x="7574600" y="4386400"/>
            <a:ext cx="1446548" cy="3955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2"/>
        <p:cNvGrpSpPr/>
        <p:nvPr/>
      </p:nvGrpSpPr>
      <p:grpSpPr>
        <a:xfrm>
          <a:off x="0" y="0"/>
          <a:ext cx="0" cy="0"/>
          <a:chOff x="0" y="0"/>
          <a:chExt cx="0" cy="0"/>
        </a:xfrm>
      </p:grpSpPr>
      <p:pic>
        <p:nvPicPr>
          <p:cNvPr id="113" name="Google Shape;113;p15"/>
          <p:cNvPicPr preferRelativeResize="0"/>
          <p:nvPr/>
        </p:nvPicPr>
        <p:blipFill rotWithShape="1">
          <a:blip r:embed="rId2">
            <a:alphaModFix/>
          </a:blip>
          <a:srcRect l="32031" r="20800"/>
          <a:stretch/>
        </p:blipFill>
        <p:spPr>
          <a:xfrm>
            <a:off x="4830950" y="0"/>
            <a:ext cx="4313050" cy="5143500"/>
          </a:xfrm>
          <a:prstGeom prst="rect">
            <a:avLst/>
          </a:prstGeom>
          <a:noFill/>
          <a:ln>
            <a:noFill/>
          </a:ln>
        </p:spPr>
      </p:pic>
      <p:pic>
        <p:nvPicPr>
          <p:cNvPr id="114" name="Google Shape;114;p15"/>
          <p:cNvPicPr preferRelativeResize="0"/>
          <p:nvPr/>
        </p:nvPicPr>
        <p:blipFill rotWithShape="1">
          <a:blip r:embed="rId3">
            <a:alphaModFix amt="5000"/>
          </a:blip>
          <a:srcRect t="5004" b="11025"/>
          <a:stretch/>
        </p:blipFill>
        <p:spPr>
          <a:xfrm>
            <a:off x="-72650" y="-15850"/>
            <a:ext cx="9216645" cy="5159370"/>
          </a:xfrm>
          <a:prstGeom prst="rect">
            <a:avLst/>
          </a:prstGeom>
          <a:noFill/>
          <a:ln>
            <a:noFill/>
          </a:ln>
        </p:spPr>
      </p:pic>
      <p:sp>
        <p:nvSpPr>
          <p:cNvPr id="115" name="Google Shape;115;p15"/>
          <p:cNvSpPr txBox="1">
            <a:spLocks noGrp="1"/>
          </p:cNvSpPr>
          <p:nvPr>
            <p:ph type="title"/>
          </p:nvPr>
        </p:nvSpPr>
        <p:spPr>
          <a:xfrm>
            <a:off x="383050" y="564475"/>
            <a:ext cx="4272300" cy="5811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6" name="Google Shape;116;p15"/>
          <p:cNvSpPr txBox="1">
            <a:spLocks noGrp="1"/>
          </p:cNvSpPr>
          <p:nvPr>
            <p:ph type="body" idx="1"/>
          </p:nvPr>
        </p:nvSpPr>
        <p:spPr>
          <a:xfrm>
            <a:off x="434375" y="11455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17" name="Google Shape;117;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118" name="Google Shape;118;p15"/>
          <p:cNvSpPr txBox="1"/>
          <p:nvPr/>
        </p:nvSpPr>
        <p:spPr>
          <a:xfrm>
            <a:off x="1081450" y="4867525"/>
            <a:ext cx="69810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999999"/>
                </a:solidFill>
                <a:latin typeface="Helvetica Neue"/>
                <a:ea typeface="Helvetica Neue"/>
                <a:cs typeface="Helvetica Neue"/>
                <a:sym typeface="Helvetica Neue"/>
              </a:rPr>
              <a:t>COPYRIGHT (C) 20</a:t>
            </a:r>
            <a:r>
              <a:rPr lang="en" sz="600">
                <a:solidFill>
                  <a:srgbClr val="999999"/>
                </a:solidFill>
                <a:latin typeface="Helvetica Neue"/>
                <a:ea typeface="Helvetica Neue"/>
                <a:cs typeface="Helvetica Neue"/>
                <a:sym typeface="Helvetica Neue"/>
              </a:rPr>
              <a:t>20</a:t>
            </a:r>
            <a:r>
              <a:rPr lang="en" sz="600" b="0" i="0" u="none" strike="noStrike">
                <a:solidFill>
                  <a:srgbClr val="999999"/>
                </a:solidFill>
                <a:latin typeface="Helvetica Neue"/>
                <a:ea typeface="Helvetica Neue"/>
                <a:cs typeface="Helvetica Neue"/>
                <a:sym typeface="Helvetica Neue"/>
              </a:rPr>
              <a:t>, ECLIPSE FOUNDATION, INC. | </a:t>
            </a:r>
            <a:r>
              <a:rPr lang="en" sz="600">
                <a:solidFill>
                  <a:srgbClr val="999999"/>
                </a:solidFill>
                <a:latin typeface="Helvetica Neue"/>
                <a:ea typeface="Helvetica Neue"/>
                <a:cs typeface="Helvetica Neue"/>
                <a:sym typeface="Helvetica Neue"/>
              </a:rPr>
              <a:t>THIS WORK IS LICENSED UNDER A CREATIVE COMMONS ATTRIBUTION 4.0 INTERNATIONAL LICENSE (</a:t>
            </a:r>
            <a:r>
              <a:rPr lang="en" sz="600" u="sng">
                <a:solidFill>
                  <a:srgbClr val="999999"/>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CC BY 4.0</a:t>
            </a:r>
            <a:r>
              <a:rPr lang="en" sz="600">
                <a:solidFill>
                  <a:srgbClr val="999999"/>
                </a:solidFill>
                <a:latin typeface="Helvetica Neue"/>
                <a:ea typeface="Helvetica Neue"/>
                <a:cs typeface="Helvetica Neue"/>
                <a:sym typeface="Helvetica Neue"/>
              </a:rPr>
              <a:t>)  | V2020-08</a:t>
            </a:r>
            <a:endParaRPr sz="600">
              <a:solidFill>
                <a:srgbClr val="999999"/>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999999"/>
                </a:solidFill>
                <a:latin typeface="Helvetica Neue"/>
                <a:ea typeface="Helvetica Neue"/>
                <a:cs typeface="Helvetica Neue"/>
                <a:sym typeface="Helvetica Neue"/>
              </a:rPr>
            </a:br>
            <a:endParaRPr sz="600">
              <a:solidFill>
                <a:srgbClr val="999999"/>
              </a:solidFill>
              <a:latin typeface="Helvetica Neue"/>
              <a:ea typeface="Helvetica Neue"/>
              <a:cs typeface="Helvetica Neue"/>
              <a:sym typeface="Helvetica Neue"/>
            </a:endParaRPr>
          </a:p>
        </p:txBody>
      </p:sp>
      <p:sp>
        <p:nvSpPr>
          <p:cNvPr id="119" name="Google Shape;119;p15"/>
          <p:cNvSpPr txBox="1"/>
          <p:nvPr/>
        </p:nvSpPr>
        <p:spPr>
          <a:xfrm>
            <a:off x="8530375" y="4826124"/>
            <a:ext cx="548700" cy="31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FFFFFF"/>
                </a:solidFill>
              </a:rPr>
              <a:t>‹N°›</a:t>
            </a:fld>
            <a:endParaRPr sz="900">
              <a:solidFill>
                <a:srgbClr val="FFFFFF"/>
              </a:solidFill>
            </a:endParaRPr>
          </a:p>
        </p:txBody>
      </p:sp>
      <p:sp>
        <p:nvSpPr>
          <p:cNvPr id="120" name="Google Shape;120;p15"/>
          <p:cNvSpPr/>
          <p:nvPr/>
        </p:nvSpPr>
        <p:spPr>
          <a:xfrm rot="10800000">
            <a:off x="8327875" y="0"/>
            <a:ext cx="816000" cy="816000"/>
          </a:xfrm>
          <a:prstGeom prst="rtTriangle">
            <a:avLst/>
          </a:prstGeom>
          <a:solidFill>
            <a:srgbClr val="FEB3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1" name="Google Shape;121;p15"/>
          <p:cNvPicPr preferRelativeResize="0"/>
          <p:nvPr/>
        </p:nvPicPr>
        <p:blipFill>
          <a:blip r:embed="rId5">
            <a:alphaModFix/>
          </a:blip>
          <a:stretch>
            <a:fillRect/>
          </a:stretch>
        </p:blipFill>
        <p:spPr>
          <a:xfrm>
            <a:off x="7547531" y="4468425"/>
            <a:ext cx="1448591" cy="395524"/>
          </a:xfrm>
          <a:prstGeom prst="rect">
            <a:avLst/>
          </a:prstGeom>
          <a:noFill/>
          <a:ln>
            <a:noFill/>
          </a:ln>
        </p:spPr>
      </p:pic>
      <p:cxnSp>
        <p:nvCxnSpPr>
          <p:cNvPr id="122" name="Google Shape;122;p15"/>
          <p:cNvCxnSpPr/>
          <p:nvPr/>
        </p:nvCxnSpPr>
        <p:spPr>
          <a:xfrm>
            <a:off x="434373" y="1145580"/>
            <a:ext cx="773400" cy="0"/>
          </a:xfrm>
          <a:prstGeom prst="straightConnector1">
            <a:avLst/>
          </a:prstGeom>
          <a:noFill/>
          <a:ln w="28575" cap="flat" cmpd="sng">
            <a:solidFill>
              <a:srgbClr val="F58220"/>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3"/>
        <p:cNvGrpSpPr/>
        <p:nvPr/>
      </p:nvGrpSpPr>
      <p:grpSpPr>
        <a:xfrm>
          <a:off x="0" y="0"/>
          <a:ext cx="0" cy="0"/>
          <a:chOff x="0" y="0"/>
          <a:chExt cx="0" cy="0"/>
        </a:xfrm>
      </p:grpSpPr>
      <p:pic>
        <p:nvPicPr>
          <p:cNvPr id="124" name="Google Shape;124;p16"/>
          <p:cNvPicPr preferRelativeResize="0"/>
          <p:nvPr/>
        </p:nvPicPr>
        <p:blipFill rotWithShape="1">
          <a:blip r:embed="rId2">
            <a:alphaModFix amt="17000"/>
          </a:blip>
          <a:srcRect t="5060" b="5060"/>
          <a:stretch/>
        </p:blipFill>
        <p:spPr>
          <a:xfrm>
            <a:off x="-36325" y="-381000"/>
            <a:ext cx="9216647" cy="5530002"/>
          </a:xfrm>
          <a:prstGeom prst="rect">
            <a:avLst/>
          </a:prstGeom>
          <a:noFill/>
          <a:ln>
            <a:noFill/>
          </a:ln>
        </p:spPr>
      </p:pic>
      <p:sp>
        <p:nvSpPr>
          <p:cNvPr id="125" name="Google Shape;125;p16"/>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126" name="Google Shape;126;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27" name="Google Shape;127;p16"/>
          <p:cNvPicPr preferRelativeResize="0"/>
          <p:nvPr/>
        </p:nvPicPr>
        <p:blipFill>
          <a:blip r:embed="rId3">
            <a:alphaModFix/>
          </a:blip>
          <a:stretch>
            <a:fillRect/>
          </a:stretch>
        </p:blipFill>
        <p:spPr>
          <a:xfrm>
            <a:off x="7574600" y="4386400"/>
            <a:ext cx="1446548" cy="3955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28"/>
        <p:cNvGrpSpPr/>
        <p:nvPr/>
      </p:nvGrpSpPr>
      <p:grpSpPr>
        <a:xfrm>
          <a:off x="0" y="0"/>
          <a:ext cx="0" cy="0"/>
          <a:chOff x="0" y="0"/>
          <a:chExt cx="0" cy="0"/>
        </a:xfrm>
      </p:grpSpPr>
      <p:pic>
        <p:nvPicPr>
          <p:cNvPr id="129" name="Google Shape;129;p17"/>
          <p:cNvPicPr preferRelativeResize="0"/>
          <p:nvPr/>
        </p:nvPicPr>
        <p:blipFill rotWithShape="1">
          <a:blip r:embed="rId2">
            <a:alphaModFix amt="17000"/>
          </a:blip>
          <a:srcRect t="5060" b="5060"/>
          <a:stretch/>
        </p:blipFill>
        <p:spPr>
          <a:xfrm>
            <a:off x="-36325" y="-381000"/>
            <a:ext cx="9216647" cy="5530002"/>
          </a:xfrm>
          <a:prstGeom prst="rect">
            <a:avLst/>
          </a:prstGeom>
          <a:noFill/>
          <a:ln>
            <a:noFill/>
          </a:ln>
        </p:spPr>
      </p:pic>
      <p:sp>
        <p:nvSpPr>
          <p:cNvPr id="130" name="Google Shape;130;p17"/>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1" name="Google Shape;131;p17"/>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132" name="Google Shape;13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33" name="Google Shape;133;p17"/>
          <p:cNvPicPr preferRelativeResize="0"/>
          <p:nvPr/>
        </p:nvPicPr>
        <p:blipFill>
          <a:blip r:embed="rId3">
            <a:alphaModFix/>
          </a:blip>
          <a:stretch>
            <a:fillRect/>
          </a:stretch>
        </p:blipFill>
        <p:spPr>
          <a:xfrm>
            <a:off x="7574600" y="4386400"/>
            <a:ext cx="1446548" cy="3955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4"/>
        <p:cNvGrpSpPr/>
        <p:nvPr/>
      </p:nvGrpSpPr>
      <p:grpSpPr>
        <a:xfrm>
          <a:off x="0" y="0"/>
          <a:ext cx="0" cy="0"/>
          <a:chOff x="0" y="0"/>
          <a:chExt cx="0" cy="0"/>
        </a:xfrm>
      </p:grpSpPr>
      <p:sp>
        <p:nvSpPr>
          <p:cNvPr id="135" name="Google Shape;13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136" name="Google Shape;136;p18"/>
          <p:cNvPicPr preferRelativeResize="0"/>
          <p:nvPr/>
        </p:nvPicPr>
        <p:blipFill>
          <a:blip r:embed="rId2">
            <a:alphaModFix/>
          </a:blip>
          <a:stretch>
            <a:fillRect/>
          </a:stretch>
        </p:blipFill>
        <p:spPr>
          <a:xfrm>
            <a:off x="7450500" y="4624575"/>
            <a:ext cx="1273525" cy="3482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37"/>
        <p:cNvGrpSpPr/>
        <p:nvPr/>
      </p:nvGrpSpPr>
      <p:grpSpPr>
        <a:xfrm>
          <a:off x="0" y="0"/>
          <a:ext cx="0" cy="0"/>
          <a:chOff x="0" y="0"/>
          <a:chExt cx="0" cy="0"/>
        </a:xfrm>
      </p:grpSpPr>
      <p:sp>
        <p:nvSpPr>
          <p:cNvPr id="138" name="Google Shape;138;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Light Layout">
  <p:cSld name="CUSTOM">
    <p:spTree>
      <p:nvGrpSpPr>
        <p:cNvPr id="1" name="Shape 139"/>
        <p:cNvGrpSpPr/>
        <p:nvPr/>
      </p:nvGrpSpPr>
      <p:grpSpPr>
        <a:xfrm>
          <a:off x="0" y="0"/>
          <a:ext cx="0" cy="0"/>
          <a:chOff x="0" y="0"/>
          <a:chExt cx="0" cy="0"/>
        </a:xfrm>
      </p:grpSpPr>
      <p:sp>
        <p:nvSpPr>
          <p:cNvPr id="140" name="Google Shape;140;p20"/>
          <p:cNvSpPr txBox="1"/>
          <p:nvPr/>
        </p:nvSpPr>
        <p:spPr>
          <a:xfrm>
            <a:off x="1081450" y="4867525"/>
            <a:ext cx="69810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B7B7B7"/>
                </a:solidFill>
                <a:latin typeface="Helvetica Neue"/>
                <a:ea typeface="Helvetica Neue"/>
                <a:cs typeface="Helvetica Neue"/>
                <a:sym typeface="Helvetica Neue"/>
              </a:rPr>
              <a:t>COPYRIGHT (C) 20</a:t>
            </a:r>
            <a:r>
              <a:rPr lang="en" sz="600">
                <a:solidFill>
                  <a:srgbClr val="B7B7B7"/>
                </a:solidFill>
                <a:latin typeface="Helvetica Neue"/>
                <a:ea typeface="Helvetica Neue"/>
                <a:cs typeface="Helvetica Neue"/>
                <a:sym typeface="Helvetica Neue"/>
              </a:rPr>
              <a:t>22</a:t>
            </a:r>
            <a:r>
              <a:rPr lang="en" sz="600" b="0" i="0" u="none" strike="noStrike">
                <a:solidFill>
                  <a:srgbClr val="B7B7B7"/>
                </a:solidFill>
                <a:latin typeface="Helvetica Neue"/>
                <a:ea typeface="Helvetica Neue"/>
                <a:cs typeface="Helvetica Neue"/>
                <a:sym typeface="Helvetica Neue"/>
              </a:rPr>
              <a:t>, ECLIPSE FOUNDATION</a:t>
            </a:r>
            <a:r>
              <a:rPr lang="en" sz="600">
                <a:solidFill>
                  <a:srgbClr val="B7B7B7"/>
                </a:solidFill>
                <a:latin typeface="Helvetica Neue"/>
                <a:ea typeface="Helvetica Neue"/>
                <a:cs typeface="Helvetica Neue"/>
                <a:sym typeface="Helvetica Neue"/>
              </a:rPr>
              <a:t> </a:t>
            </a:r>
            <a:r>
              <a:rPr lang="en" sz="600" b="0" i="0" u="none" strike="noStrike">
                <a:solidFill>
                  <a:srgbClr val="B7B7B7"/>
                </a:solidFill>
                <a:latin typeface="Helvetica Neue"/>
                <a:ea typeface="Helvetica Neue"/>
                <a:cs typeface="Helvetica Neue"/>
                <a:sym typeface="Helvetica Neue"/>
              </a:rPr>
              <a:t> | </a:t>
            </a:r>
            <a:r>
              <a:rPr lang="en" sz="600">
                <a:solidFill>
                  <a:srgbClr val="B7B7B7"/>
                </a:solidFill>
                <a:latin typeface="Helvetica Neue"/>
                <a:ea typeface="Helvetica Neue"/>
                <a:cs typeface="Helvetica Neue"/>
                <a:sym typeface="Helvetica Neue"/>
              </a:rPr>
              <a:t>THIS WORK IS LICENSED UNDER A CREATIVE COMMONS ATTRIBUTION 4.0 INTERNATIONAL LICENSE (</a:t>
            </a:r>
            <a:r>
              <a:rPr lang="en" sz="600" u="sng">
                <a:solidFill>
                  <a:srgbClr val="B7B7B7"/>
                </a:solidFill>
                <a:latin typeface="Helvetica Neue"/>
                <a:ea typeface="Helvetica Neue"/>
                <a:cs typeface="Helvetica Neue"/>
                <a:sym typeface="Helvetica Neue"/>
                <a:hlinkClick r:id="rId2">
                  <a:extLst>
                    <a:ext uri="{A12FA001-AC4F-418D-AE19-62706E023703}">
                      <ahyp:hlinkClr xmlns:ahyp="http://schemas.microsoft.com/office/drawing/2018/hyperlinkcolor" val="tx"/>
                    </a:ext>
                  </a:extLst>
                </a:hlinkClick>
              </a:rPr>
              <a:t>CC BY 4.0</a:t>
            </a:r>
            <a:r>
              <a:rPr lang="en" sz="600">
                <a:solidFill>
                  <a:srgbClr val="B7B7B7"/>
                </a:solidFill>
                <a:latin typeface="Helvetica Neue"/>
                <a:ea typeface="Helvetica Neue"/>
                <a:cs typeface="Helvetica Neue"/>
                <a:sym typeface="Helvetica Neue"/>
              </a:rPr>
              <a:t>)  | V2020-08</a:t>
            </a:r>
            <a:endParaRPr sz="600">
              <a:solidFill>
                <a:srgbClr val="B7B7B7"/>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FFFFFF"/>
                </a:solidFill>
                <a:latin typeface="Helvetica Neue"/>
                <a:ea typeface="Helvetica Neue"/>
                <a:cs typeface="Helvetica Neue"/>
                <a:sym typeface="Helvetica Neue"/>
              </a:rPr>
            </a:br>
            <a:endParaRPr sz="600">
              <a:solidFill>
                <a:srgbClr val="FFFFFF"/>
              </a:solidFill>
              <a:latin typeface="Helvetica Neue"/>
              <a:ea typeface="Helvetica Neue"/>
              <a:cs typeface="Helvetica Neue"/>
              <a:sym typeface="Helvetica Neue"/>
            </a:endParaRPr>
          </a:p>
        </p:txBody>
      </p:sp>
      <p:sp>
        <p:nvSpPr>
          <p:cNvPr id="141" name="Google Shape;141;p20"/>
          <p:cNvSpPr txBox="1"/>
          <p:nvPr/>
        </p:nvSpPr>
        <p:spPr>
          <a:xfrm>
            <a:off x="8530375" y="4826124"/>
            <a:ext cx="548700" cy="31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FFFFFF"/>
                </a:solidFill>
              </a:rPr>
              <a:t>‹N°›</a:t>
            </a:fld>
            <a:endParaRPr sz="9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20" name="Google Shape;20;p3"/>
          <p:cNvPicPr preferRelativeResize="0"/>
          <p:nvPr/>
        </p:nvPicPr>
        <p:blipFill>
          <a:blip r:embed="rId2">
            <a:alphaModFix/>
          </a:blip>
          <a:stretch>
            <a:fillRect/>
          </a:stretch>
        </p:blipFill>
        <p:spPr>
          <a:xfrm>
            <a:off x="-50" y="0"/>
            <a:ext cx="9144000" cy="5143508"/>
          </a:xfrm>
          <a:prstGeom prst="rect">
            <a:avLst/>
          </a:prstGeom>
          <a:noFill/>
          <a:ln>
            <a:noFill/>
          </a:ln>
        </p:spPr>
      </p:pic>
      <p:sp>
        <p:nvSpPr>
          <p:cNvPr id="21" name="Google Shape;21;p3"/>
          <p:cNvSpPr txBox="1">
            <a:spLocks noGrp="1"/>
          </p:cNvSpPr>
          <p:nvPr>
            <p:ph type="title"/>
          </p:nvPr>
        </p:nvSpPr>
        <p:spPr>
          <a:xfrm>
            <a:off x="926400" y="2074025"/>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 name="Google Shape;22;p3"/>
          <p:cNvSpPr txBox="1"/>
          <p:nvPr/>
        </p:nvSpPr>
        <p:spPr>
          <a:xfrm>
            <a:off x="8530375" y="4826124"/>
            <a:ext cx="548700" cy="31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FFFFFF"/>
                </a:solidFill>
              </a:rPr>
              <a:t>‹N°›</a:t>
            </a:fld>
            <a:endParaRPr sz="900">
              <a:solidFill>
                <a:srgbClr val="FFFFFF"/>
              </a:solidFill>
            </a:endParaRPr>
          </a:p>
        </p:txBody>
      </p:sp>
      <p:pic>
        <p:nvPicPr>
          <p:cNvPr id="23" name="Google Shape;23;p3"/>
          <p:cNvPicPr preferRelativeResize="0"/>
          <p:nvPr/>
        </p:nvPicPr>
        <p:blipFill>
          <a:blip r:embed="rId3">
            <a:alphaModFix/>
          </a:blip>
          <a:stretch>
            <a:fillRect/>
          </a:stretch>
        </p:blipFill>
        <p:spPr>
          <a:xfrm>
            <a:off x="7572556" y="4267700"/>
            <a:ext cx="1448591" cy="395524"/>
          </a:xfrm>
          <a:prstGeom prst="rect">
            <a:avLst/>
          </a:prstGeom>
          <a:noFill/>
          <a:ln>
            <a:noFill/>
          </a:ln>
        </p:spPr>
      </p:pic>
      <p:cxnSp>
        <p:nvCxnSpPr>
          <p:cNvPr id="24" name="Google Shape;24;p3"/>
          <p:cNvCxnSpPr/>
          <p:nvPr/>
        </p:nvCxnSpPr>
        <p:spPr>
          <a:xfrm>
            <a:off x="1036050" y="2915836"/>
            <a:ext cx="801900" cy="0"/>
          </a:xfrm>
          <a:prstGeom prst="straightConnector1">
            <a:avLst/>
          </a:prstGeom>
          <a:noFill/>
          <a:ln w="28575" cap="flat" cmpd="sng">
            <a:solidFill>
              <a:srgbClr val="FFFFFF"/>
            </a:solidFill>
            <a:prstDash val="solid"/>
            <a:round/>
            <a:headEnd type="none" w="med" len="med"/>
            <a:tailEnd type="none" w="med" len="med"/>
          </a:ln>
        </p:spPr>
      </p:cxnSp>
      <p:sp>
        <p:nvSpPr>
          <p:cNvPr id="25" name="Google Shape;25;p3"/>
          <p:cNvSpPr txBox="1"/>
          <p:nvPr/>
        </p:nvSpPr>
        <p:spPr>
          <a:xfrm>
            <a:off x="28800" y="4867525"/>
            <a:ext cx="90864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FFFFFF"/>
                </a:solidFill>
                <a:latin typeface="Helvetica Neue"/>
                <a:ea typeface="Helvetica Neue"/>
                <a:cs typeface="Helvetica Neue"/>
                <a:sym typeface="Helvetica Neue"/>
              </a:rPr>
              <a:t>COPYRIGHT (C) 20</a:t>
            </a:r>
            <a:r>
              <a:rPr lang="en" sz="600">
                <a:solidFill>
                  <a:srgbClr val="FFFFFF"/>
                </a:solidFill>
                <a:latin typeface="Helvetica Neue"/>
                <a:ea typeface="Helvetica Neue"/>
                <a:cs typeface="Helvetica Neue"/>
                <a:sym typeface="Helvetica Neue"/>
              </a:rPr>
              <a:t>21</a:t>
            </a:r>
            <a:r>
              <a:rPr lang="en" sz="600" b="0" i="0" u="none" strike="noStrike">
                <a:solidFill>
                  <a:srgbClr val="FFFFFF"/>
                </a:solidFill>
                <a:latin typeface="Helvetica Neue"/>
                <a:ea typeface="Helvetica Neue"/>
                <a:cs typeface="Helvetica Neue"/>
                <a:sym typeface="Helvetica Neue"/>
              </a:rPr>
              <a:t>, ECLIPSE FOUNDATION, INC. | </a:t>
            </a:r>
            <a:r>
              <a:rPr lang="en" sz="600">
                <a:solidFill>
                  <a:srgbClr val="FFFFFF"/>
                </a:solidFill>
                <a:latin typeface="Helvetica Neue"/>
                <a:ea typeface="Helvetica Neue"/>
                <a:cs typeface="Helvetica Neue"/>
                <a:sym typeface="Helvetica Neue"/>
              </a:rPr>
              <a:t>THIS WORK IS LICENSED UNDER A CREATIVE COMMONS ATTRIBUTION 4.0 INTERNATIONAL LICENSE (</a:t>
            </a:r>
            <a:r>
              <a:rPr lang="en" sz="600" u="sng">
                <a:solidFill>
                  <a:srgbClr val="FFFFFF"/>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CC BY 4.0</a:t>
            </a:r>
            <a:r>
              <a:rPr lang="en" sz="600">
                <a:solidFill>
                  <a:srgbClr val="FFFFFF"/>
                </a:solidFill>
                <a:latin typeface="Helvetica Neue"/>
                <a:ea typeface="Helvetica Neue"/>
                <a:cs typeface="Helvetica Neue"/>
                <a:sym typeface="Helvetica Neue"/>
              </a:rPr>
              <a:t>)  | V2021-03</a:t>
            </a:r>
            <a:endParaRPr sz="600">
              <a:solidFill>
                <a:srgbClr val="FFFFFF"/>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FFFFFF"/>
                </a:solidFill>
                <a:latin typeface="Helvetica Neue"/>
                <a:ea typeface="Helvetica Neue"/>
                <a:cs typeface="Helvetica Neue"/>
                <a:sym typeface="Helvetica Neue"/>
              </a:rPr>
            </a:br>
            <a:endParaRPr sz="6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42"/>
        <p:cNvGrpSpPr/>
        <p:nvPr/>
      </p:nvGrpSpPr>
      <p:grpSpPr>
        <a:xfrm>
          <a:off x="0" y="0"/>
          <a:ext cx="0" cy="0"/>
          <a:chOff x="0" y="0"/>
          <a:chExt cx="0" cy="0"/>
        </a:xfrm>
      </p:grpSpPr>
      <p:sp>
        <p:nvSpPr>
          <p:cNvPr id="143" name="Google Shape;143;p21"/>
          <p:cNvSpPr txBox="1">
            <a:spLocks noGrp="1"/>
          </p:cNvSpPr>
          <p:nvPr>
            <p:ph type="sldNum" idx="12"/>
          </p:nvPr>
        </p:nvSpPr>
        <p:spPr>
          <a:xfrm>
            <a:off x="8672156" y="4469025"/>
            <a:ext cx="339900" cy="218100"/>
          </a:xfrm>
          <a:prstGeom prst="rect">
            <a:avLst/>
          </a:prstGeom>
        </p:spPr>
        <p:txBody>
          <a:bodyPr spcFirstLastPara="1" wrap="square" lIns="91425" tIns="91425" rIns="91425" bIns="91425" anchor="ctr" anchorCtr="0">
            <a:normAutofit/>
          </a:bodyPr>
          <a:lstStyle>
            <a:lvl1pPr lvl="0" algn="ctr" rtl="0">
              <a:buNone/>
              <a:defRPr sz="1400" b="1">
                <a:latin typeface="Arial"/>
                <a:ea typeface="Arial"/>
                <a:cs typeface="Arial"/>
                <a:sym typeface="Arial"/>
              </a:defRPr>
            </a:lvl1pPr>
            <a:lvl2pPr lvl="1" algn="ctr" rtl="0">
              <a:buNone/>
              <a:defRPr sz="1400" b="1">
                <a:latin typeface="Arial"/>
                <a:ea typeface="Arial"/>
                <a:cs typeface="Arial"/>
                <a:sym typeface="Arial"/>
              </a:defRPr>
            </a:lvl2pPr>
            <a:lvl3pPr lvl="2" algn="ctr" rtl="0">
              <a:buNone/>
              <a:defRPr sz="1400" b="1">
                <a:latin typeface="Arial"/>
                <a:ea typeface="Arial"/>
                <a:cs typeface="Arial"/>
                <a:sym typeface="Arial"/>
              </a:defRPr>
            </a:lvl3pPr>
            <a:lvl4pPr lvl="3" algn="ctr" rtl="0">
              <a:buNone/>
              <a:defRPr sz="1400" b="1">
                <a:latin typeface="Arial"/>
                <a:ea typeface="Arial"/>
                <a:cs typeface="Arial"/>
                <a:sym typeface="Arial"/>
              </a:defRPr>
            </a:lvl4pPr>
            <a:lvl5pPr lvl="4" algn="ctr" rtl="0">
              <a:buNone/>
              <a:defRPr sz="1400" b="1">
                <a:latin typeface="Arial"/>
                <a:ea typeface="Arial"/>
                <a:cs typeface="Arial"/>
                <a:sym typeface="Arial"/>
              </a:defRPr>
            </a:lvl5pPr>
            <a:lvl6pPr lvl="5" algn="ctr" rtl="0">
              <a:buNone/>
              <a:defRPr sz="1400" b="1">
                <a:latin typeface="Arial"/>
                <a:ea typeface="Arial"/>
                <a:cs typeface="Arial"/>
                <a:sym typeface="Arial"/>
              </a:defRPr>
            </a:lvl6pPr>
            <a:lvl7pPr lvl="6" algn="ctr" rtl="0">
              <a:buNone/>
              <a:defRPr sz="1400" b="1">
                <a:latin typeface="Arial"/>
                <a:ea typeface="Arial"/>
                <a:cs typeface="Arial"/>
                <a:sym typeface="Arial"/>
              </a:defRPr>
            </a:lvl7pPr>
            <a:lvl8pPr lvl="7" algn="ctr" rtl="0">
              <a:buNone/>
              <a:defRPr sz="1400" b="1">
                <a:latin typeface="Arial"/>
                <a:ea typeface="Arial"/>
                <a:cs typeface="Arial"/>
                <a:sym typeface="Arial"/>
              </a:defRPr>
            </a:lvl8pPr>
            <a:lvl9pPr lvl="8" algn="ctr" rtl="0">
              <a:buNone/>
              <a:defRPr sz="1400" b="1">
                <a:latin typeface="Arial"/>
                <a:ea typeface="Arial"/>
                <a:cs typeface="Arial"/>
                <a:sym typeface="Arial"/>
              </a:defRPr>
            </a:lvl9pPr>
          </a:lstStyle>
          <a:p>
            <a:pPr marL="0" lvl="0" indent="0" algn="ct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ulleted List Layout">
  <p:cSld name="Body3_3">
    <p:bg>
      <p:bgPr>
        <a:solidFill>
          <a:schemeClr val="lt1"/>
        </a:solidFill>
        <a:effectLst/>
      </p:bgPr>
    </p:bg>
    <p:spTree>
      <p:nvGrpSpPr>
        <p:cNvPr id="1" name="Shape 144"/>
        <p:cNvGrpSpPr/>
        <p:nvPr/>
      </p:nvGrpSpPr>
      <p:grpSpPr>
        <a:xfrm>
          <a:off x="0" y="0"/>
          <a:ext cx="0" cy="0"/>
          <a:chOff x="0" y="0"/>
          <a:chExt cx="0" cy="0"/>
        </a:xfrm>
      </p:grpSpPr>
      <p:sp>
        <p:nvSpPr>
          <p:cNvPr id="145" name="Google Shape;145;p22"/>
          <p:cNvSpPr txBox="1">
            <a:spLocks noGrp="1"/>
          </p:cNvSpPr>
          <p:nvPr>
            <p:ph type="body" idx="1"/>
          </p:nvPr>
        </p:nvSpPr>
        <p:spPr>
          <a:xfrm>
            <a:off x="232763" y="1001500"/>
            <a:ext cx="5783700" cy="33684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25000"/>
              </a:lnSpc>
              <a:spcBef>
                <a:spcPts val="300"/>
              </a:spcBef>
              <a:spcAft>
                <a:spcPts val="0"/>
              </a:spcAft>
              <a:buClr>
                <a:srgbClr val="3D3C3B"/>
              </a:buClr>
              <a:buSzPts val="1400"/>
              <a:buFont typeface="Open Sans"/>
              <a:buChar char="&gt;"/>
              <a:defRPr sz="1400" i="0">
                <a:solidFill>
                  <a:srgbClr val="3D3C3B"/>
                </a:solidFill>
                <a:latin typeface="Open Sans"/>
                <a:ea typeface="Open Sans"/>
                <a:cs typeface="Open Sans"/>
                <a:sym typeface="Open Sans"/>
              </a:defRPr>
            </a:lvl1pPr>
            <a:lvl2pPr marL="914400" marR="0" lvl="1"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2pPr>
            <a:lvl3pPr marL="1371600" marR="0" lvl="2"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3pPr>
            <a:lvl4pPr marL="1828800" marR="0" lvl="3"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4pPr>
            <a:lvl5pPr marL="2286000" marR="0" lvl="4"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5pPr>
            <a:lvl6pPr marL="2743200" marR="0" lvl="5"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6pPr>
            <a:lvl7pPr marL="3200400" marR="0" lvl="6"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7pPr>
            <a:lvl8pPr marL="3657600" marR="0" lvl="7"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8pPr>
            <a:lvl9pPr marL="4114800" marR="0" lvl="8" indent="-317500" algn="l" rtl="0">
              <a:lnSpc>
                <a:spcPct val="125000"/>
              </a:lnSpc>
              <a:spcBef>
                <a:spcPts val="300"/>
              </a:spcBef>
              <a:spcAft>
                <a:spcPts val="30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9pPr>
          </a:lstStyle>
          <a:p>
            <a:endParaRPr/>
          </a:p>
        </p:txBody>
      </p:sp>
      <p:sp>
        <p:nvSpPr>
          <p:cNvPr id="146" name="Google Shape;146;p22"/>
          <p:cNvSpPr txBox="1"/>
          <p:nvPr/>
        </p:nvSpPr>
        <p:spPr>
          <a:xfrm>
            <a:off x="-1995055" y="4636655"/>
            <a:ext cx="0" cy="0"/>
          </a:xfrm>
          <a:prstGeom prst="rect">
            <a:avLst/>
          </a:prstGeom>
          <a:noFill/>
          <a:ln>
            <a:noFill/>
          </a:ln>
        </p:spPr>
        <p:txBody>
          <a:bodyPr spcFirstLastPara="1" wrap="square" lIns="90000" tIns="90000" rIns="91425" bIns="90000" anchor="t" anchorCtr="0">
            <a:noAutofit/>
          </a:bodyPr>
          <a:lstStyle/>
          <a:p>
            <a:pPr marL="0" marR="0" lvl="0" indent="0" algn="ctr" rtl="0">
              <a:lnSpc>
                <a:spcPct val="80000"/>
              </a:lnSpc>
              <a:spcBef>
                <a:spcPts val="0"/>
              </a:spcBef>
              <a:spcAft>
                <a:spcPts val="0"/>
              </a:spcAft>
              <a:buNone/>
            </a:pPr>
            <a:endParaRPr sz="450">
              <a:solidFill>
                <a:schemeClr val="dk1"/>
              </a:solidFill>
              <a:latin typeface="Arial"/>
              <a:ea typeface="Arial"/>
              <a:cs typeface="Arial"/>
              <a:sym typeface="Arial"/>
            </a:endParaRPr>
          </a:p>
        </p:txBody>
      </p:sp>
      <p:sp>
        <p:nvSpPr>
          <p:cNvPr id="147" name="Google Shape;147;p22"/>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B208B"/>
              </a:buClr>
              <a:buSzPts val="2800"/>
              <a:buFont typeface="Open Sans"/>
              <a:buNone/>
              <a:defRPr b="1">
                <a:solidFill>
                  <a:srgbClr val="1B208B"/>
                </a:solidFill>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8" name="Google Shape;148;p22"/>
          <p:cNvPicPr preferRelativeResize="0"/>
          <p:nvPr/>
        </p:nvPicPr>
        <p:blipFill>
          <a:blip r:embed="rId2">
            <a:alphaModFix/>
          </a:blip>
          <a:stretch>
            <a:fillRect/>
          </a:stretch>
        </p:blipFill>
        <p:spPr>
          <a:xfrm>
            <a:off x="7552325" y="4449675"/>
            <a:ext cx="1446548" cy="395525"/>
          </a:xfrm>
          <a:prstGeom prst="rect">
            <a:avLst/>
          </a:prstGeom>
          <a:noFill/>
          <a:ln>
            <a:noFill/>
          </a:ln>
        </p:spPr>
      </p:pic>
      <p:sp>
        <p:nvSpPr>
          <p:cNvPr id="149" name="Google Shape;149;p22"/>
          <p:cNvSpPr txBox="1"/>
          <p:nvPr/>
        </p:nvSpPr>
        <p:spPr>
          <a:xfrm>
            <a:off x="8530375" y="4826124"/>
            <a:ext cx="548700" cy="31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595959"/>
                </a:solidFill>
              </a:rPr>
              <a:t>‹N°›</a:t>
            </a:fld>
            <a:endParaRPr sz="900">
              <a:solidFill>
                <a:srgbClr val="595959"/>
              </a:solidFill>
            </a:endParaRPr>
          </a:p>
        </p:txBody>
      </p:sp>
      <p:sp>
        <p:nvSpPr>
          <p:cNvPr id="150" name="Google Shape;150;p22"/>
          <p:cNvSpPr txBox="1"/>
          <p:nvPr/>
        </p:nvSpPr>
        <p:spPr>
          <a:xfrm>
            <a:off x="1081450" y="4867525"/>
            <a:ext cx="69810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999999"/>
                </a:solidFill>
                <a:latin typeface="Helvetica Neue"/>
                <a:ea typeface="Helvetica Neue"/>
                <a:cs typeface="Helvetica Neue"/>
                <a:sym typeface="Helvetica Neue"/>
              </a:rPr>
              <a:t>COPYRIGHT (C) 20</a:t>
            </a:r>
            <a:r>
              <a:rPr lang="en" sz="600">
                <a:solidFill>
                  <a:srgbClr val="999999"/>
                </a:solidFill>
                <a:latin typeface="Helvetica Neue"/>
                <a:ea typeface="Helvetica Neue"/>
                <a:cs typeface="Helvetica Neue"/>
                <a:sym typeface="Helvetica Neue"/>
              </a:rPr>
              <a:t>21</a:t>
            </a:r>
            <a:r>
              <a:rPr lang="en" sz="600" b="0" i="0" u="none" strike="noStrike">
                <a:solidFill>
                  <a:srgbClr val="999999"/>
                </a:solidFill>
                <a:latin typeface="Helvetica Neue"/>
                <a:ea typeface="Helvetica Neue"/>
                <a:cs typeface="Helvetica Neue"/>
                <a:sym typeface="Helvetica Neue"/>
              </a:rPr>
              <a:t>, ECLIPSE FOUNDATION</a:t>
            </a:r>
            <a:r>
              <a:rPr lang="en" sz="600">
                <a:solidFill>
                  <a:srgbClr val="999999"/>
                </a:solidFill>
                <a:latin typeface="Helvetica Neue"/>
                <a:ea typeface="Helvetica Neue"/>
                <a:cs typeface="Helvetica Neue"/>
                <a:sym typeface="Helvetica Neue"/>
              </a:rPr>
              <a:t> </a:t>
            </a:r>
            <a:r>
              <a:rPr lang="en" sz="600" b="0" i="0" u="none" strike="noStrike">
                <a:solidFill>
                  <a:srgbClr val="999999"/>
                </a:solidFill>
                <a:latin typeface="Helvetica Neue"/>
                <a:ea typeface="Helvetica Neue"/>
                <a:cs typeface="Helvetica Neue"/>
                <a:sym typeface="Helvetica Neue"/>
              </a:rPr>
              <a:t> | </a:t>
            </a:r>
            <a:r>
              <a:rPr lang="en" sz="600">
                <a:solidFill>
                  <a:srgbClr val="999999"/>
                </a:solidFill>
                <a:latin typeface="Helvetica Neue"/>
                <a:ea typeface="Helvetica Neue"/>
                <a:cs typeface="Helvetica Neue"/>
                <a:sym typeface="Helvetica Neue"/>
              </a:rPr>
              <a:t>THIS WORK IS LICENSED UNDER A CREATIVE COMMONS ATTRIBUTION 4.0 INTERNATIONAL LICENSE (</a:t>
            </a:r>
            <a:r>
              <a:rPr lang="en" sz="600" u="sng">
                <a:solidFill>
                  <a:srgbClr val="99999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CC BY 4.0</a:t>
            </a:r>
            <a:r>
              <a:rPr lang="en" sz="600">
                <a:solidFill>
                  <a:srgbClr val="999999"/>
                </a:solidFill>
                <a:latin typeface="Helvetica Neue"/>
                <a:ea typeface="Helvetica Neue"/>
                <a:cs typeface="Helvetica Neue"/>
                <a:sym typeface="Helvetica Neue"/>
              </a:rPr>
              <a:t>)  | V2021-01</a:t>
            </a:r>
            <a:endParaRPr sz="600">
              <a:solidFill>
                <a:srgbClr val="999999"/>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999999"/>
                </a:solidFill>
                <a:latin typeface="Helvetica Neue"/>
                <a:ea typeface="Helvetica Neue"/>
                <a:cs typeface="Helvetica Neue"/>
                <a:sym typeface="Helvetica Neue"/>
              </a:rPr>
            </a:br>
            <a:endParaRPr sz="600">
              <a:solidFill>
                <a:srgbClr val="999999"/>
              </a:solidFill>
              <a:latin typeface="Helvetica Neue"/>
              <a:ea typeface="Helvetica Neue"/>
              <a:cs typeface="Helvetica Neue"/>
              <a:sym typeface="Helvetica Neue"/>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dy3">
  <p:cSld name="Body3_4">
    <p:bg>
      <p:bgPr>
        <a:solidFill>
          <a:schemeClr val="lt1"/>
        </a:solidFill>
        <a:effectLst/>
      </p:bgPr>
    </p:bg>
    <p:spTree>
      <p:nvGrpSpPr>
        <p:cNvPr id="1" name="Shape 151"/>
        <p:cNvGrpSpPr/>
        <p:nvPr/>
      </p:nvGrpSpPr>
      <p:grpSpPr>
        <a:xfrm>
          <a:off x="0" y="0"/>
          <a:ext cx="0" cy="0"/>
          <a:chOff x="0" y="0"/>
          <a:chExt cx="0" cy="0"/>
        </a:xfrm>
      </p:grpSpPr>
      <p:sp>
        <p:nvSpPr>
          <p:cNvPr id="152" name="Google Shape;152;p23"/>
          <p:cNvSpPr txBox="1">
            <a:spLocks noGrp="1"/>
          </p:cNvSpPr>
          <p:nvPr>
            <p:ph type="title"/>
          </p:nvPr>
        </p:nvSpPr>
        <p:spPr>
          <a:xfrm>
            <a:off x="225484" y="728552"/>
            <a:ext cx="5783700" cy="489600"/>
          </a:xfrm>
          <a:prstGeom prst="rect">
            <a:avLst/>
          </a:prstGeom>
          <a:noFill/>
          <a:ln>
            <a:noFill/>
          </a:ln>
        </p:spPr>
        <p:txBody>
          <a:bodyPr spcFirstLastPara="1" wrap="square" lIns="90000" tIns="90000" rIns="91425" bIns="90000" anchor="t" anchorCtr="0">
            <a:normAutofit/>
          </a:bodyPr>
          <a:lstStyle>
            <a:lvl1pPr marR="0" lvl="0" algn="l" rtl="0">
              <a:spcBef>
                <a:spcPts val="0"/>
              </a:spcBef>
              <a:spcAft>
                <a:spcPts val="0"/>
              </a:spcAft>
              <a:buClr>
                <a:srgbClr val="1B208B"/>
              </a:buClr>
              <a:buSzPts val="2400"/>
              <a:buFont typeface="Open Sans"/>
              <a:buNone/>
              <a:defRPr sz="2400" b="1" i="0" u="none" strike="noStrike" cap="none">
                <a:solidFill>
                  <a:srgbClr val="1B208B"/>
                </a:solidFill>
                <a:latin typeface="Open Sans"/>
                <a:ea typeface="Open Sans"/>
                <a:cs typeface="Open Sans"/>
                <a:sym typeface="Open Sans"/>
              </a:defRPr>
            </a:lvl1pPr>
            <a:lvl2pPr lvl="1"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2pPr>
            <a:lvl3pPr lvl="2"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3pPr>
            <a:lvl4pPr lvl="3"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4pPr>
            <a:lvl5pPr lvl="4"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5pPr>
            <a:lvl6pPr lvl="5"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6pPr>
            <a:lvl7pPr lvl="6"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7pPr>
            <a:lvl8pPr lvl="7"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8pPr>
            <a:lvl9pPr lvl="8"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9pPr>
          </a:lstStyle>
          <a:p>
            <a:endParaRPr/>
          </a:p>
        </p:txBody>
      </p:sp>
      <p:sp>
        <p:nvSpPr>
          <p:cNvPr id="153" name="Google Shape;153;p23"/>
          <p:cNvSpPr txBox="1">
            <a:spLocks noGrp="1"/>
          </p:cNvSpPr>
          <p:nvPr>
            <p:ph type="body" idx="1"/>
          </p:nvPr>
        </p:nvSpPr>
        <p:spPr>
          <a:xfrm>
            <a:off x="232763" y="1474625"/>
            <a:ext cx="5783700" cy="3368400"/>
          </a:xfrm>
          <a:prstGeom prst="rect">
            <a:avLst/>
          </a:prstGeom>
          <a:noFill/>
          <a:ln>
            <a:noFill/>
          </a:ln>
        </p:spPr>
        <p:txBody>
          <a:bodyPr spcFirstLastPara="1" wrap="square" lIns="91425" tIns="45700" rIns="91425" bIns="45700" anchor="t" anchorCtr="0">
            <a:normAutofit/>
          </a:bodyPr>
          <a:lstStyle>
            <a:lvl1pPr marL="457200" marR="0" lvl="0" indent="-298450" algn="l" rtl="0">
              <a:lnSpc>
                <a:spcPct val="125000"/>
              </a:lnSpc>
              <a:spcBef>
                <a:spcPts val="300"/>
              </a:spcBef>
              <a:spcAft>
                <a:spcPts val="0"/>
              </a:spcAft>
              <a:buClr>
                <a:srgbClr val="1B208B"/>
              </a:buClr>
              <a:buSzPts val="1100"/>
              <a:buFont typeface="Open Sans"/>
              <a:buChar char="&gt;"/>
              <a:defRPr sz="1100" i="0">
                <a:solidFill>
                  <a:srgbClr val="3D3C3B"/>
                </a:solidFill>
                <a:latin typeface="Open Sans Light"/>
                <a:ea typeface="Open Sans Light"/>
                <a:cs typeface="Open Sans Light"/>
                <a:sym typeface="Open Sans Light"/>
              </a:defRPr>
            </a:lvl1pPr>
            <a:lvl2pPr marL="914400" marR="0" lvl="1" indent="-298450" algn="l" rtl="0">
              <a:lnSpc>
                <a:spcPct val="125000"/>
              </a:lnSpc>
              <a:spcBef>
                <a:spcPts val="300"/>
              </a:spcBef>
              <a:spcAft>
                <a:spcPts val="0"/>
              </a:spcAft>
              <a:buClr>
                <a:srgbClr val="1B208B"/>
              </a:buClr>
              <a:buSzPts val="1100"/>
              <a:buFont typeface="Open Sans"/>
              <a:buChar char="•"/>
              <a:defRPr sz="1100" i="0" u="none" strike="noStrike" cap="none">
                <a:solidFill>
                  <a:srgbClr val="3D3C3B"/>
                </a:solidFill>
                <a:latin typeface="Open Sans Light"/>
                <a:ea typeface="Open Sans Light"/>
                <a:cs typeface="Open Sans Light"/>
                <a:sym typeface="Open Sans Light"/>
              </a:defRPr>
            </a:lvl2pPr>
            <a:lvl3pPr marL="1371600" marR="0" lvl="2" indent="-298450" algn="l" rtl="0">
              <a:lnSpc>
                <a:spcPct val="125000"/>
              </a:lnSpc>
              <a:spcBef>
                <a:spcPts val="300"/>
              </a:spcBef>
              <a:spcAft>
                <a:spcPts val="0"/>
              </a:spcAft>
              <a:buClr>
                <a:srgbClr val="3D3C3B"/>
              </a:buClr>
              <a:buSzPts val="1100"/>
              <a:buFont typeface="Open Sans"/>
              <a:buChar char="•"/>
              <a:defRPr sz="1100" i="0" u="none" strike="noStrike" cap="none">
                <a:solidFill>
                  <a:srgbClr val="3D3C3B"/>
                </a:solidFill>
                <a:latin typeface="Open Sans Light"/>
                <a:ea typeface="Open Sans Light"/>
                <a:cs typeface="Open Sans Light"/>
                <a:sym typeface="Open Sans Light"/>
              </a:defRPr>
            </a:lvl3pPr>
            <a:lvl4pPr marL="1828800" marR="0" lvl="3" indent="-298450" algn="l" rtl="0">
              <a:lnSpc>
                <a:spcPct val="125000"/>
              </a:lnSpc>
              <a:spcBef>
                <a:spcPts val="300"/>
              </a:spcBef>
              <a:spcAft>
                <a:spcPts val="0"/>
              </a:spcAft>
              <a:buClr>
                <a:srgbClr val="3D3C3B"/>
              </a:buClr>
              <a:buSzPts val="1100"/>
              <a:buFont typeface="Open Sans"/>
              <a:buChar char="•"/>
              <a:defRPr sz="1100" i="0" u="none" strike="noStrike" cap="none">
                <a:solidFill>
                  <a:srgbClr val="3D3C3B"/>
                </a:solidFill>
                <a:latin typeface="Open Sans Light"/>
                <a:ea typeface="Open Sans Light"/>
                <a:cs typeface="Open Sans Light"/>
                <a:sym typeface="Open Sans Light"/>
              </a:defRPr>
            </a:lvl4pPr>
            <a:lvl5pPr marL="2286000" marR="0" lvl="4"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5pPr>
            <a:lvl6pPr marL="2743200" marR="0" lvl="5"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6pPr>
            <a:lvl7pPr marL="3200400" marR="0" lvl="6"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7pPr>
            <a:lvl8pPr marL="3657600" marR="0" lvl="7"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8pPr>
            <a:lvl9pPr marL="4114800" marR="0" lvl="8" indent="-298450" algn="l" rtl="0">
              <a:lnSpc>
                <a:spcPct val="125000"/>
              </a:lnSpc>
              <a:spcBef>
                <a:spcPts val="300"/>
              </a:spcBef>
              <a:spcAft>
                <a:spcPts val="30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9pPr>
          </a:lstStyle>
          <a:p>
            <a:endParaRPr/>
          </a:p>
        </p:txBody>
      </p:sp>
      <p:sp>
        <p:nvSpPr>
          <p:cNvPr id="154" name="Google Shape;154;p23"/>
          <p:cNvSpPr txBox="1"/>
          <p:nvPr/>
        </p:nvSpPr>
        <p:spPr>
          <a:xfrm>
            <a:off x="-1995055" y="4636655"/>
            <a:ext cx="0" cy="0"/>
          </a:xfrm>
          <a:prstGeom prst="rect">
            <a:avLst/>
          </a:prstGeom>
          <a:noFill/>
          <a:ln>
            <a:noFill/>
          </a:ln>
        </p:spPr>
        <p:txBody>
          <a:bodyPr spcFirstLastPara="1" wrap="square" lIns="90000" tIns="90000" rIns="91425" bIns="90000" anchor="t" anchorCtr="0">
            <a:noAutofit/>
          </a:bodyPr>
          <a:lstStyle/>
          <a:p>
            <a:pPr marL="0" marR="0" lvl="0" indent="0" algn="ctr" rtl="0">
              <a:lnSpc>
                <a:spcPct val="80000"/>
              </a:lnSpc>
              <a:spcBef>
                <a:spcPts val="0"/>
              </a:spcBef>
              <a:spcAft>
                <a:spcPts val="0"/>
              </a:spcAft>
              <a:buNone/>
            </a:pPr>
            <a:endParaRPr sz="450">
              <a:solidFill>
                <a:schemeClr val="dk1"/>
              </a:solidFill>
              <a:latin typeface="Arial"/>
              <a:ea typeface="Arial"/>
              <a:cs typeface="Arial"/>
              <a:sym typeface="Arial"/>
            </a:endParaRPr>
          </a:p>
        </p:txBody>
      </p:sp>
      <p:sp>
        <p:nvSpPr>
          <p:cNvPr id="155" name="Google Shape;155;p23"/>
          <p:cNvSpPr txBox="1"/>
          <p:nvPr/>
        </p:nvSpPr>
        <p:spPr>
          <a:xfrm>
            <a:off x="28800" y="4867525"/>
            <a:ext cx="90864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999999"/>
                </a:solidFill>
                <a:latin typeface="Helvetica Neue"/>
                <a:ea typeface="Helvetica Neue"/>
                <a:cs typeface="Helvetica Neue"/>
                <a:sym typeface="Helvetica Neue"/>
              </a:rPr>
              <a:t>COPYRIGHT (C) 2019, ECLIPSE FOUNDATION, INC. | MADE AVAILABLE UNDER THE ECLIPSE PUBLIC LICENSE 2.0 (EPL-2.0)</a:t>
            </a:r>
            <a:endParaRPr sz="600" b="0">
              <a:solidFill>
                <a:srgbClr val="999999"/>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999999"/>
                </a:solidFill>
                <a:latin typeface="Helvetica Neue"/>
                <a:ea typeface="Helvetica Neue"/>
                <a:cs typeface="Helvetica Neue"/>
                <a:sym typeface="Helvetica Neue"/>
              </a:rPr>
            </a:br>
            <a:endParaRPr sz="600">
              <a:solidFill>
                <a:srgbClr val="999999"/>
              </a:solidFill>
              <a:latin typeface="Helvetica Neue"/>
              <a:ea typeface="Helvetica Neue"/>
              <a:cs typeface="Helvetica Neue"/>
              <a:sym typeface="Helvetica Neue"/>
            </a:endParaRPr>
          </a:p>
        </p:txBody>
      </p:sp>
      <p:pic>
        <p:nvPicPr>
          <p:cNvPr id="156" name="Google Shape;156;p23"/>
          <p:cNvPicPr preferRelativeResize="0"/>
          <p:nvPr/>
        </p:nvPicPr>
        <p:blipFill>
          <a:blip r:embed="rId2">
            <a:alphaModFix/>
          </a:blip>
          <a:stretch>
            <a:fillRect/>
          </a:stretch>
        </p:blipFill>
        <p:spPr>
          <a:xfrm>
            <a:off x="7399925" y="4525875"/>
            <a:ext cx="1446548" cy="39552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ody3 2">
  <p:cSld name="Body3_2">
    <p:bg>
      <p:bgPr>
        <a:solidFill>
          <a:schemeClr val="lt1"/>
        </a:solidFill>
        <a:effectLst/>
      </p:bgPr>
    </p:bg>
    <p:spTree>
      <p:nvGrpSpPr>
        <p:cNvPr id="1" name="Shape 157"/>
        <p:cNvGrpSpPr/>
        <p:nvPr/>
      </p:nvGrpSpPr>
      <p:grpSpPr>
        <a:xfrm>
          <a:off x="0" y="0"/>
          <a:ext cx="0" cy="0"/>
          <a:chOff x="0" y="0"/>
          <a:chExt cx="0" cy="0"/>
        </a:xfrm>
      </p:grpSpPr>
      <p:sp>
        <p:nvSpPr>
          <p:cNvPr id="158" name="Google Shape;158;p24"/>
          <p:cNvSpPr txBox="1"/>
          <p:nvPr/>
        </p:nvSpPr>
        <p:spPr>
          <a:xfrm>
            <a:off x="-1995055" y="4636655"/>
            <a:ext cx="0" cy="0"/>
          </a:xfrm>
          <a:prstGeom prst="rect">
            <a:avLst/>
          </a:prstGeom>
          <a:noFill/>
          <a:ln>
            <a:noFill/>
          </a:ln>
        </p:spPr>
        <p:txBody>
          <a:bodyPr spcFirstLastPara="1" wrap="square" lIns="90000" tIns="90000" rIns="91425" bIns="90000" anchor="t" anchorCtr="0">
            <a:noAutofit/>
          </a:bodyPr>
          <a:lstStyle/>
          <a:p>
            <a:pPr marL="0" marR="0" lvl="0" indent="0" algn="ctr" rtl="0">
              <a:lnSpc>
                <a:spcPct val="80000"/>
              </a:lnSpc>
              <a:spcBef>
                <a:spcPts val="0"/>
              </a:spcBef>
              <a:spcAft>
                <a:spcPts val="0"/>
              </a:spcAft>
              <a:buNone/>
            </a:pPr>
            <a:endParaRPr sz="450">
              <a:solidFill>
                <a:schemeClr val="dk1"/>
              </a:solidFill>
              <a:latin typeface="Arial"/>
              <a:ea typeface="Arial"/>
              <a:cs typeface="Arial"/>
              <a:sym typeface="Arial"/>
            </a:endParaRPr>
          </a:p>
        </p:txBody>
      </p:sp>
      <p:sp>
        <p:nvSpPr>
          <p:cNvPr id="159" name="Google Shape;159;p24"/>
          <p:cNvSpPr txBox="1"/>
          <p:nvPr/>
        </p:nvSpPr>
        <p:spPr>
          <a:xfrm>
            <a:off x="28800" y="4867525"/>
            <a:ext cx="9086400" cy="276000"/>
          </a:xfrm>
          <a:prstGeom prst="rect">
            <a:avLst/>
          </a:prstGeom>
          <a:noFill/>
          <a:ln>
            <a:noFill/>
          </a:ln>
        </p:spPr>
        <p:txBody>
          <a:bodyPr spcFirstLastPara="1" wrap="square" lIns="90000" tIns="90000" rIns="91425" bIns="90000" anchor="t" anchorCtr="0">
            <a:noAutofit/>
          </a:bodyPr>
          <a:lstStyle/>
          <a:p>
            <a:pPr marL="0" lvl="0" indent="0" algn="ctr" rtl="0">
              <a:spcBef>
                <a:spcPts val="0"/>
              </a:spcBef>
              <a:spcAft>
                <a:spcPts val="0"/>
              </a:spcAft>
              <a:buClr>
                <a:schemeClr val="dk1"/>
              </a:buClr>
              <a:buFont typeface="Arial"/>
              <a:buNone/>
            </a:pPr>
            <a:r>
              <a:rPr lang="en" sz="600">
                <a:solidFill>
                  <a:srgbClr val="B7B7B7"/>
                </a:solidFill>
                <a:latin typeface="Helvetica Neue"/>
                <a:ea typeface="Helvetica Neue"/>
                <a:cs typeface="Helvetica Neue"/>
                <a:sym typeface="Helvetica Neue"/>
              </a:rPr>
              <a:t>COPYRIGHT (C) 2022, ECLIPSE FOUNDATION | THIS WORK IS LICENSED UNDER A CREATIVE COMMONS ATTRIBUTION 4.0 INTERNATIONAL LICENSE (CC BY 4.0)</a:t>
            </a:r>
            <a:endParaRPr sz="600">
              <a:solidFill>
                <a:srgbClr val="B7B7B7"/>
              </a:solidFill>
              <a:latin typeface="Helvetica Neue"/>
              <a:ea typeface="Helvetica Neue"/>
              <a:cs typeface="Helvetica Neue"/>
              <a:sym typeface="Helvetica Neue"/>
            </a:endParaRPr>
          </a:p>
          <a:p>
            <a:pPr marL="0" marR="0" lvl="0" indent="0" algn="ctr" rtl="0">
              <a:spcBef>
                <a:spcPts val="0"/>
              </a:spcBef>
              <a:spcAft>
                <a:spcPts val="0"/>
              </a:spcAft>
              <a:buNone/>
            </a:pPr>
            <a:endParaRPr sz="600">
              <a:solidFill>
                <a:srgbClr val="B7B7B7"/>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CCCCCC"/>
                </a:solidFill>
                <a:latin typeface="Helvetica Neue"/>
                <a:ea typeface="Helvetica Neue"/>
                <a:cs typeface="Helvetica Neue"/>
                <a:sym typeface="Helvetica Neue"/>
              </a:rPr>
            </a:br>
            <a:endParaRPr sz="600">
              <a:solidFill>
                <a:srgbClr val="CCCCCC"/>
              </a:solidFill>
              <a:latin typeface="Helvetica Neue"/>
              <a:ea typeface="Helvetica Neue"/>
              <a:cs typeface="Helvetica Neue"/>
              <a:sym typeface="Helvetica Neue"/>
            </a:endParaRPr>
          </a:p>
        </p:txBody>
      </p:sp>
      <p:pic>
        <p:nvPicPr>
          <p:cNvPr id="160" name="Google Shape;160;p24"/>
          <p:cNvPicPr preferRelativeResize="0"/>
          <p:nvPr/>
        </p:nvPicPr>
        <p:blipFill>
          <a:blip r:embed="rId2">
            <a:alphaModFix/>
          </a:blip>
          <a:stretch>
            <a:fillRect/>
          </a:stretch>
        </p:blipFill>
        <p:spPr>
          <a:xfrm>
            <a:off x="5799025" y="395800"/>
            <a:ext cx="2893852" cy="790124"/>
          </a:xfrm>
          <a:prstGeom prst="rect">
            <a:avLst/>
          </a:prstGeom>
          <a:noFill/>
          <a:ln>
            <a:noFill/>
          </a:ln>
        </p:spPr>
      </p:pic>
      <p:sp>
        <p:nvSpPr>
          <p:cNvPr id="161" name="Google Shape;161;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Slide 2">
  <p:cSld name="CUSTOM_2_1">
    <p:spTree>
      <p:nvGrpSpPr>
        <p:cNvPr id="1" name="Shape 162"/>
        <p:cNvGrpSpPr/>
        <p:nvPr/>
      </p:nvGrpSpPr>
      <p:grpSpPr>
        <a:xfrm>
          <a:off x="0" y="0"/>
          <a:ext cx="0" cy="0"/>
          <a:chOff x="0" y="0"/>
          <a:chExt cx="0" cy="0"/>
        </a:xfrm>
      </p:grpSpPr>
      <p:pic>
        <p:nvPicPr>
          <p:cNvPr id="163" name="Google Shape;163;p25"/>
          <p:cNvPicPr preferRelativeResize="0"/>
          <p:nvPr/>
        </p:nvPicPr>
        <p:blipFill>
          <a:blip r:embed="rId2">
            <a:alphaModFix/>
          </a:blip>
          <a:stretch>
            <a:fillRect/>
          </a:stretch>
        </p:blipFill>
        <p:spPr>
          <a:xfrm>
            <a:off x="0" y="0"/>
            <a:ext cx="9144000" cy="5143500"/>
          </a:xfrm>
          <a:prstGeom prst="rect">
            <a:avLst/>
          </a:prstGeom>
          <a:noFill/>
          <a:ln>
            <a:noFill/>
          </a:ln>
        </p:spPr>
      </p:pic>
      <p:sp>
        <p:nvSpPr>
          <p:cNvPr id="164" name="Google Shape;164;p25"/>
          <p:cNvSpPr txBox="1"/>
          <p:nvPr/>
        </p:nvSpPr>
        <p:spPr>
          <a:xfrm>
            <a:off x="28800" y="4867525"/>
            <a:ext cx="90864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a:solidFill>
                  <a:srgbClr val="CCCCCC"/>
                </a:solidFill>
                <a:latin typeface="Helvetica Neue"/>
                <a:ea typeface="Helvetica Neue"/>
                <a:cs typeface="Helvetica Neue"/>
                <a:sym typeface="Helvetica Neue"/>
              </a:rPr>
              <a:t>COPYRIGHT (C) 2021, ECLIPSE FOUNDATION  | THIS WORK IS LICENSED UNDER A CREATIVE COMMONS ATTRIBUTION 4.0 INTERNATIONAL LICENSE (CC BY 4.0)</a:t>
            </a:r>
            <a:endParaRPr sz="600" b="0">
              <a:solidFill>
                <a:srgbClr val="CCCCCC"/>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CCCCCC"/>
                </a:solidFill>
                <a:latin typeface="Helvetica Neue"/>
                <a:ea typeface="Helvetica Neue"/>
                <a:cs typeface="Helvetica Neue"/>
                <a:sym typeface="Helvetica Neue"/>
              </a:rPr>
            </a:br>
            <a:endParaRPr sz="600">
              <a:solidFill>
                <a:srgbClr val="CCCCCC"/>
              </a:solidFill>
              <a:latin typeface="Helvetica Neue"/>
              <a:ea typeface="Helvetica Neue"/>
              <a:cs typeface="Helvetica Neue"/>
              <a:sym typeface="Helvetica Neue"/>
            </a:endParaRPr>
          </a:p>
        </p:txBody>
      </p:sp>
      <p:sp>
        <p:nvSpPr>
          <p:cNvPr id="165" name="Google Shape;16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166"/>
        <p:cNvGrpSpPr/>
        <p:nvPr/>
      </p:nvGrpSpPr>
      <p:grpSpPr>
        <a:xfrm>
          <a:off x="0" y="0"/>
          <a:ext cx="0" cy="0"/>
          <a:chOff x="0" y="0"/>
          <a:chExt cx="0" cy="0"/>
        </a:xfrm>
      </p:grpSpPr>
      <p:sp>
        <p:nvSpPr>
          <p:cNvPr id="167" name="Google Shape;167;p26"/>
          <p:cNvSpPr txBox="1">
            <a:spLocks noGrp="1"/>
          </p:cNvSpPr>
          <p:nvPr>
            <p:ph type="title"/>
          </p:nvPr>
        </p:nvSpPr>
        <p:spPr>
          <a:xfrm>
            <a:off x="115136" y="333381"/>
            <a:ext cx="8229600" cy="391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8" name="Google Shape;168;p26"/>
          <p:cNvSpPr txBox="1">
            <a:spLocks noGrp="1"/>
          </p:cNvSpPr>
          <p:nvPr>
            <p:ph type="body" idx="1"/>
          </p:nvPr>
        </p:nvSpPr>
        <p:spPr>
          <a:xfrm>
            <a:off x="115136" y="736649"/>
            <a:ext cx="5332500" cy="249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200"/>
              </a:spcBef>
              <a:spcAft>
                <a:spcPts val="0"/>
              </a:spcAft>
              <a:buClr>
                <a:schemeClr val="dk1"/>
              </a:buClr>
              <a:buSzPts val="1800"/>
              <a:buChar char="○"/>
              <a:defRPr/>
            </a:lvl2pPr>
            <a:lvl3pPr marL="1371600" lvl="2" indent="-342900" algn="l" rtl="0">
              <a:spcBef>
                <a:spcPts val="1200"/>
              </a:spcBef>
              <a:spcAft>
                <a:spcPts val="0"/>
              </a:spcAft>
              <a:buClr>
                <a:schemeClr val="dk1"/>
              </a:buClr>
              <a:buSzPts val="1800"/>
              <a:buChar char="■"/>
              <a:defRPr/>
            </a:lvl3pPr>
            <a:lvl4pPr marL="1828800" lvl="3" indent="-342900" algn="l" rtl="0">
              <a:spcBef>
                <a:spcPts val="1200"/>
              </a:spcBef>
              <a:spcAft>
                <a:spcPts val="0"/>
              </a:spcAft>
              <a:buClr>
                <a:schemeClr val="dk1"/>
              </a:buClr>
              <a:buSzPts val="1800"/>
              <a:buChar char="●"/>
              <a:defRPr/>
            </a:lvl4pPr>
            <a:lvl5pPr marL="2286000" lvl="4" indent="-342900" algn="l" rtl="0">
              <a:spcBef>
                <a:spcPts val="1200"/>
              </a:spcBef>
              <a:spcAft>
                <a:spcPts val="0"/>
              </a:spcAft>
              <a:buClr>
                <a:schemeClr val="dk1"/>
              </a:buClr>
              <a:buSzPts val="1800"/>
              <a:buChar char="○"/>
              <a:defRPr/>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169" name="Google Shape;169;p26"/>
          <p:cNvSpPr txBox="1">
            <a:spLocks noGrp="1"/>
          </p:cNvSpPr>
          <p:nvPr>
            <p:ph type="sldNum" idx="12"/>
          </p:nvPr>
        </p:nvSpPr>
        <p:spPr>
          <a:xfrm>
            <a:off x="8367076" y="4815076"/>
            <a:ext cx="626100" cy="2745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a:t>
            </a:fld>
            <a:endParaRPr/>
          </a:p>
        </p:txBody>
      </p:sp>
      <p:pic>
        <p:nvPicPr>
          <p:cNvPr id="170" name="Google Shape;170;p26"/>
          <p:cNvPicPr preferRelativeResize="0"/>
          <p:nvPr/>
        </p:nvPicPr>
        <p:blipFill>
          <a:blip r:embed="rId2">
            <a:alphaModFix/>
          </a:blip>
          <a:stretch>
            <a:fillRect/>
          </a:stretch>
        </p:blipFill>
        <p:spPr>
          <a:xfrm>
            <a:off x="7418774" y="4701825"/>
            <a:ext cx="1210148" cy="33090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lank 2">
  <p:cSld name="Blank">
    <p:spTree>
      <p:nvGrpSpPr>
        <p:cNvPr id="1" name="Shape 171"/>
        <p:cNvGrpSpPr/>
        <p:nvPr/>
      </p:nvGrpSpPr>
      <p:grpSpPr>
        <a:xfrm>
          <a:off x="0" y="0"/>
          <a:ext cx="0" cy="0"/>
          <a:chOff x="0" y="0"/>
          <a:chExt cx="0" cy="0"/>
        </a:xfrm>
      </p:grpSpPr>
      <p:sp>
        <p:nvSpPr>
          <p:cNvPr id="172" name="Google Shape;172;p27"/>
          <p:cNvSpPr txBox="1">
            <a:spLocks noGrp="1"/>
          </p:cNvSpPr>
          <p:nvPr>
            <p:ph type="sldNum" idx="12"/>
          </p:nvPr>
        </p:nvSpPr>
        <p:spPr>
          <a:xfrm>
            <a:off x="4475930" y="4878958"/>
            <a:ext cx="185400" cy="191700"/>
          </a:xfrm>
          <a:prstGeom prst="rect">
            <a:avLst/>
          </a:prstGeom>
          <a:noFill/>
          <a:ln>
            <a:noFill/>
          </a:ln>
        </p:spPr>
        <p:txBody>
          <a:bodyPr spcFirstLastPara="1" wrap="square" lIns="26775" tIns="26775" rIns="26775" bIns="26775" anchor="t" anchorCtr="0">
            <a:normAutofit lnSpcReduction="10000"/>
          </a:bodyPr>
          <a:lstStyle>
            <a:lvl1pPr marL="0" lvl="0"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1pPr>
            <a:lvl2pPr marL="0" lvl="1"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2pPr>
            <a:lvl3pPr marL="0" lvl="2"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3pPr>
            <a:lvl4pPr marL="0" lvl="3"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4pPr>
            <a:lvl5pPr marL="0" lvl="4"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5pPr>
            <a:lvl6pPr marL="0" lvl="5"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6pPr>
            <a:lvl7pPr marL="0" lvl="6"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7pPr>
            <a:lvl8pPr marL="0" lvl="7"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8pPr>
            <a:lvl9pPr marL="0" lvl="8" indent="0" algn="ctr" rtl="0">
              <a:lnSpc>
                <a:spcPct val="100000"/>
              </a:lnSpc>
              <a:spcBef>
                <a:spcPts val="0"/>
              </a:spcBef>
              <a:spcAft>
                <a:spcPts val="0"/>
              </a:spcAft>
              <a:buClr>
                <a:srgbClr val="000000"/>
              </a:buClr>
              <a:buSzPts val="900"/>
              <a:buFont typeface="Helvetica Neue Light"/>
              <a:buNone/>
              <a:defRPr sz="900">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‹N°›</a:t>
            </a:fld>
            <a:endParaRPr sz="1000">
              <a:latin typeface="Roboto"/>
              <a:ea typeface="Roboto"/>
              <a:cs typeface="Roboto"/>
              <a:sym typeface="Roboto"/>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7"/>
        <p:cNvGrpSpPr/>
        <p:nvPr/>
      </p:nvGrpSpPr>
      <p:grpSpPr>
        <a:xfrm>
          <a:off x="0" y="0"/>
          <a:ext cx="0" cy="0"/>
          <a:chOff x="0" y="0"/>
          <a:chExt cx="0" cy="0"/>
        </a:xfrm>
      </p:grpSpPr>
      <p:sp>
        <p:nvSpPr>
          <p:cNvPr id="178" name="Google Shape;178;p29"/>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79" name="Google Shape;179;p29"/>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80" name="Google Shape;180;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83" name="Google Shape;183;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6" name="Google Shape;186;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87" name="Google Shape;187;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26"/>
        <p:cNvGrpSpPr/>
        <p:nvPr/>
      </p:nvGrpSpPr>
      <p:grpSpPr>
        <a:xfrm>
          <a:off x="0" y="0"/>
          <a:ext cx="0" cy="0"/>
          <a:chOff x="0" y="0"/>
          <a:chExt cx="0" cy="0"/>
        </a:xfrm>
      </p:grpSpPr>
      <p:sp>
        <p:nvSpPr>
          <p:cNvPr id="27" name="Google Shape;2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28" name="Google Shape;28;p4"/>
          <p:cNvPicPr preferRelativeResize="0"/>
          <p:nvPr/>
        </p:nvPicPr>
        <p:blipFill>
          <a:blip r:embed="rId2">
            <a:alphaModFix/>
          </a:blip>
          <a:stretch>
            <a:fillRect/>
          </a:stretch>
        </p:blipFill>
        <p:spPr>
          <a:xfrm>
            <a:off x="-50" y="0"/>
            <a:ext cx="9144000" cy="5143508"/>
          </a:xfrm>
          <a:prstGeom prst="rect">
            <a:avLst/>
          </a:prstGeom>
          <a:noFill/>
          <a:ln>
            <a:noFill/>
          </a:ln>
        </p:spPr>
      </p:pic>
      <p:sp>
        <p:nvSpPr>
          <p:cNvPr id="29" name="Google Shape;29;p4"/>
          <p:cNvSpPr txBox="1">
            <a:spLocks noGrp="1"/>
          </p:cNvSpPr>
          <p:nvPr>
            <p:ph type="title"/>
          </p:nvPr>
        </p:nvSpPr>
        <p:spPr>
          <a:xfrm>
            <a:off x="311650" y="2074025"/>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0" name="Google Shape;30;p4"/>
          <p:cNvSpPr txBox="1"/>
          <p:nvPr/>
        </p:nvSpPr>
        <p:spPr>
          <a:xfrm>
            <a:off x="8530375" y="4826124"/>
            <a:ext cx="548700" cy="31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FFFFFF"/>
                </a:solidFill>
              </a:rPr>
              <a:t>‹N°›</a:t>
            </a:fld>
            <a:endParaRPr sz="900">
              <a:solidFill>
                <a:srgbClr val="FFFFFF"/>
              </a:solidFill>
            </a:endParaRPr>
          </a:p>
        </p:txBody>
      </p:sp>
      <p:pic>
        <p:nvPicPr>
          <p:cNvPr id="31" name="Google Shape;31;p4"/>
          <p:cNvPicPr preferRelativeResize="0"/>
          <p:nvPr/>
        </p:nvPicPr>
        <p:blipFill>
          <a:blip r:embed="rId3">
            <a:alphaModFix/>
          </a:blip>
          <a:stretch>
            <a:fillRect/>
          </a:stretch>
        </p:blipFill>
        <p:spPr>
          <a:xfrm>
            <a:off x="7572556" y="4267700"/>
            <a:ext cx="1448591" cy="395524"/>
          </a:xfrm>
          <a:prstGeom prst="rect">
            <a:avLst/>
          </a:prstGeom>
          <a:noFill/>
          <a:ln>
            <a:noFill/>
          </a:ln>
        </p:spPr>
      </p:pic>
      <p:cxnSp>
        <p:nvCxnSpPr>
          <p:cNvPr id="32" name="Google Shape;32;p4"/>
          <p:cNvCxnSpPr/>
          <p:nvPr/>
        </p:nvCxnSpPr>
        <p:spPr>
          <a:xfrm>
            <a:off x="4171000" y="2915836"/>
            <a:ext cx="801900" cy="0"/>
          </a:xfrm>
          <a:prstGeom prst="straightConnector1">
            <a:avLst/>
          </a:prstGeom>
          <a:noFill/>
          <a:ln w="28575" cap="flat" cmpd="sng">
            <a:solidFill>
              <a:srgbClr val="FFFFFF"/>
            </a:solidFill>
            <a:prstDash val="solid"/>
            <a:round/>
            <a:headEnd type="none" w="med" len="med"/>
            <a:tailEnd type="none" w="med" len="med"/>
          </a:ln>
        </p:spPr>
      </p:cxnSp>
      <p:sp>
        <p:nvSpPr>
          <p:cNvPr id="33" name="Google Shape;33;p4"/>
          <p:cNvSpPr txBox="1"/>
          <p:nvPr/>
        </p:nvSpPr>
        <p:spPr>
          <a:xfrm>
            <a:off x="28800" y="4867525"/>
            <a:ext cx="90864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FFFFFF"/>
                </a:solidFill>
                <a:latin typeface="Helvetica Neue"/>
                <a:ea typeface="Helvetica Neue"/>
                <a:cs typeface="Helvetica Neue"/>
                <a:sym typeface="Helvetica Neue"/>
              </a:rPr>
              <a:t>COPYRIGHT (C) 20</a:t>
            </a:r>
            <a:r>
              <a:rPr lang="en" sz="600">
                <a:solidFill>
                  <a:srgbClr val="FFFFFF"/>
                </a:solidFill>
                <a:latin typeface="Helvetica Neue"/>
                <a:ea typeface="Helvetica Neue"/>
                <a:cs typeface="Helvetica Neue"/>
                <a:sym typeface="Helvetica Neue"/>
              </a:rPr>
              <a:t>21</a:t>
            </a:r>
            <a:r>
              <a:rPr lang="en" sz="600" b="0" i="0" u="none" strike="noStrike">
                <a:solidFill>
                  <a:srgbClr val="FFFFFF"/>
                </a:solidFill>
                <a:latin typeface="Helvetica Neue"/>
                <a:ea typeface="Helvetica Neue"/>
                <a:cs typeface="Helvetica Neue"/>
                <a:sym typeface="Helvetica Neue"/>
              </a:rPr>
              <a:t>, ECLIPSE FOUNDATION, INC. | </a:t>
            </a:r>
            <a:r>
              <a:rPr lang="en" sz="600">
                <a:solidFill>
                  <a:srgbClr val="FFFFFF"/>
                </a:solidFill>
                <a:latin typeface="Helvetica Neue"/>
                <a:ea typeface="Helvetica Neue"/>
                <a:cs typeface="Helvetica Neue"/>
                <a:sym typeface="Helvetica Neue"/>
              </a:rPr>
              <a:t>THIS WORK IS LICENSED UNDER A CREATIVE COMMONS ATTRIBUTION 4.0 INTERNATIONAL LICENSE (</a:t>
            </a:r>
            <a:r>
              <a:rPr lang="en" sz="600" u="sng">
                <a:solidFill>
                  <a:srgbClr val="FFFFFF"/>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CC BY 4.0</a:t>
            </a:r>
            <a:r>
              <a:rPr lang="en" sz="600">
                <a:solidFill>
                  <a:srgbClr val="FFFFFF"/>
                </a:solidFill>
                <a:latin typeface="Helvetica Neue"/>
                <a:ea typeface="Helvetica Neue"/>
                <a:cs typeface="Helvetica Neue"/>
                <a:sym typeface="Helvetica Neue"/>
              </a:rPr>
              <a:t>)  | V2021-03</a:t>
            </a:r>
            <a:endParaRPr sz="600">
              <a:solidFill>
                <a:srgbClr val="FFFFFF"/>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FFFFFF"/>
                </a:solidFill>
                <a:latin typeface="Helvetica Neue"/>
                <a:ea typeface="Helvetica Neue"/>
                <a:cs typeface="Helvetica Neue"/>
                <a:sym typeface="Helvetica Neue"/>
              </a:rPr>
            </a:br>
            <a:endParaRPr sz="6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8"/>
        <p:cNvGrpSpPr/>
        <p:nvPr/>
      </p:nvGrpSpPr>
      <p:grpSpPr>
        <a:xfrm>
          <a:off x="0" y="0"/>
          <a:ext cx="0" cy="0"/>
          <a:chOff x="0" y="0"/>
          <a:chExt cx="0" cy="0"/>
        </a:xfrm>
      </p:grpSpPr>
      <p:sp>
        <p:nvSpPr>
          <p:cNvPr id="189" name="Google Shape;18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0" name="Google Shape;190;p3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1" name="Google Shape;191;p32"/>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2" name="Google Shape;192;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3"/>
        <p:cNvGrpSpPr/>
        <p:nvPr/>
      </p:nvGrpSpPr>
      <p:grpSpPr>
        <a:xfrm>
          <a:off x="0" y="0"/>
          <a:ext cx="0" cy="0"/>
          <a:chOff x="0" y="0"/>
          <a:chExt cx="0" cy="0"/>
        </a:xfrm>
      </p:grpSpPr>
      <p:sp>
        <p:nvSpPr>
          <p:cNvPr id="194" name="Google Shape;19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5" name="Google Shape;195;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96"/>
        <p:cNvGrpSpPr/>
        <p:nvPr/>
      </p:nvGrpSpPr>
      <p:grpSpPr>
        <a:xfrm>
          <a:off x="0" y="0"/>
          <a:ext cx="0" cy="0"/>
          <a:chOff x="0" y="0"/>
          <a:chExt cx="0" cy="0"/>
        </a:xfrm>
      </p:grpSpPr>
      <p:sp>
        <p:nvSpPr>
          <p:cNvPr id="197" name="Google Shape;197;p34"/>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98" name="Google Shape;198;p34"/>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99" name="Google Shape;199;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00"/>
        <p:cNvGrpSpPr/>
        <p:nvPr/>
      </p:nvGrpSpPr>
      <p:grpSpPr>
        <a:xfrm>
          <a:off x="0" y="0"/>
          <a:ext cx="0" cy="0"/>
          <a:chOff x="0" y="0"/>
          <a:chExt cx="0" cy="0"/>
        </a:xfrm>
      </p:grpSpPr>
      <p:sp>
        <p:nvSpPr>
          <p:cNvPr id="201" name="Google Shape;201;p35"/>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202" name="Google Shape;202;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3"/>
        <p:cNvGrpSpPr/>
        <p:nvPr/>
      </p:nvGrpSpPr>
      <p:grpSpPr>
        <a:xfrm>
          <a:off x="0" y="0"/>
          <a:ext cx="0" cy="0"/>
          <a:chOff x="0" y="0"/>
          <a:chExt cx="0" cy="0"/>
        </a:xfrm>
      </p:grpSpPr>
      <p:sp>
        <p:nvSpPr>
          <p:cNvPr id="204" name="Google Shape;204;p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6"/>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206" name="Google Shape;206;p36"/>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7" name="Google Shape;207;p36"/>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08" name="Google Shape;208;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09"/>
        <p:cNvGrpSpPr/>
        <p:nvPr/>
      </p:nvGrpSpPr>
      <p:grpSpPr>
        <a:xfrm>
          <a:off x="0" y="0"/>
          <a:ext cx="0" cy="0"/>
          <a:chOff x="0" y="0"/>
          <a:chExt cx="0" cy="0"/>
        </a:xfrm>
      </p:grpSpPr>
      <p:sp>
        <p:nvSpPr>
          <p:cNvPr id="210" name="Google Shape;210;p37"/>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211" name="Google Shape;211;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12"/>
        <p:cNvGrpSpPr/>
        <p:nvPr/>
      </p:nvGrpSpPr>
      <p:grpSpPr>
        <a:xfrm>
          <a:off x="0" y="0"/>
          <a:ext cx="0" cy="0"/>
          <a:chOff x="0" y="0"/>
          <a:chExt cx="0" cy="0"/>
        </a:xfrm>
      </p:grpSpPr>
      <p:sp>
        <p:nvSpPr>
          <p:cNvPr id="213" name="Google Shape;213;p38"/>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4" name="Google Shape;214;p38"/>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215" name="Google Shape;215;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6"/>
        <p:cNvGrpSpPr/>
        <p:nvPr/>
      </p:nvGrpSpPr>
      <p:grpSpPr>
        <a:xfrm>
          <a:off x="0" y="0"/>
          <a:ext cx="0" cy="0"/>
          <a:chOff x="0" y="0"/>
          <a:chExt cx="0" cy="0"/>
        </a:xfrm>
      </p:grpSpPr>
      <p:sp>
        <p:nvSpPr>
          <p:cNvPr id="217" name="Google Shape;217;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ulleted List Layout">
  <p:cSld name="Body3_3">
    <p:bg>
      <p:bgPr>
        <a:solidFill>
          <a:schemeClr val="lt1"/>
        </a:solidFill>
        <a:effectLst/>
      </p:bgPr>
    </p:bg>
    <p:spTree>
      <p:nvGrpSpPr>
        <p:cNvPr id="1" name="Shape 218"/>
        <p:cNvGrpSpPr/>
        <p:nvPr/>
      </p:nvGrpSpPr>
      <p:grpSpPr>
        <a:xfrm>
          <a:off x="0" y="0"/>
          <a:ext cx="0" cy="0"/>
          <a:chOff x="0" y="0"/>
          <a:chExt cx="0" cy="0"/>
        </a:xfrm>
      </p:grpSpPr>
      <p:sp>
        <p:nvSpPr>
          <p:cNvPr id="219" name="Google Shape;219;p40"/>
          <p:cNvSpPr txBox="1">
            <a:spLocks noGrp="1"/>
          </p:cNvSpPr>
          <p:nvPr>
            <p:ph type="body" idx="1"/>
          </p:nvPr>
        </p:nvSpPr>
        <p:spPr>
          <a:xfrm>
            <a:off x="232763" y="1001500"/>
            <a:ext cx="5783700" cy="3368400"/>
          </a:xfrm>
          <a:prstGeom prst="rect">
            <a:avLst/>
          </a:prstGeom>
          <a:noFill/>
          <a:ln>
            <a:noFill/>
          </a:ln>
        </p:spPr>
        <p:txBody>
          <a:bodyPr spcFirstLastPara="1" wrap="square" lIns="91425" tIns="45700" rIns="91425" bIns="45700" anchor="t" anchorCtr="0">
            <a:normAutofit/>
          </a:bodyPr>
          <a:lstStyle>
            <a:lvl1pPr marL="457200" marR="0" lvl="0" indent="-317500" algn="l" rtl="0">
              <a:lnSpc>
                <a:spcPct val="125000"/>
              </a:lnSpc>
              <a:spcBef>
                <a:spcPts val="300"/>
              </a:spcBef>
              <a:spcAft>
                <a:spcPts val="0"/>
              </a:spcAft>
              <a:buClr>
                <a:srgbClr val="3D3C3B"/>
              </a:buClr>
              <a:buSzPts val="1400"/>
              <a:buFont typeface="Open Sans"/>
              <a:buChar char="&gt;"/>
              <a:defRPr sz="1400" i="0">
                <a:solidFill>
                  <a:srgbClr val="3D3C3B"/>
                </a:solidFill>
                <a:latin typeface="Open Sans"/>
                <a:ea typeface="Open Sans"/>
                <a:cs typeface="Open Sans"/>
                <a:sym typeface="Open Sans"/>
              </a:defRPr>
            </a:lvl1pPr>
            <a:lvl2pPr marL="914400" marR="0" lvl="1"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2pPr>
            <a:lvl3pPr marL="1371600" marR="0" lvl="2"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3pPr>
            <a:lvl4pPr marL="1828800" marR="0" lvl="3"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4pPr>
            <a:lvl5pPr marL="2286000" marR="0" lvl="4"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5pPr>
            <a:lvl6pPr marL="2743200" marR="0" lvl="5"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6pPr>
            <a:lvl7pPr marL="3200400" marR="0" lvl="6"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7pPr>
            <a:lvl8pPr marL="3657600" marR="0" lvl="7" indent="-317500" algn="l" rtl="0">
              <a:lnSpc>
                <a:spcPct val="125000"/>
              </a:lnSpc>
              <a:spcBef>
                <a:spcPts val="300"/>
              </a:spcBef>
              <a:spcAft>
                <a:spcPts val="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8pPr>
            <a:lvl9pPr marL="4114800" marR="0" lvl="8" indent="-317500" algn="l" rtl="0">
              <a:lnSpc>
                <a:spcPct val="125000"/>
              </a:lnSpc>
              <a:spcBef>
                <a:spcPts val="300"/>
              </a:spcBef>
              <a:spcAft>
                <a:spcPts val="300"/>
              </a:spcAft>
              <a:buClr>
                <a:srgbClr val="3D3C3B"/>
              </a:buClr>
              <a:buSzPts val="1400"/>
              <a:buFont typeface="Open Sans"/>
              <a:buChar char="•"/>
              <a:defRPr i="0" u="none" strike="noStrike" cap="none">
                <a:solidFill>
                  <a:srgbClr val="3D3C3B"/>
                </a:solidFill>
                <a:latin typeface="Open Sans"/>
                <a:ea typeface="Open Sans"/>
                <a:cs typeface="Open Sans"/>
                <a:sym typeface="Open Sans"/>
              </a:defRPr>
            </a:lvl9pPr>
          </a:lstStyle>
          <a:p>
            <a:endParaRPr/>
          </a:p>
        </p:txBody>
      </p:sp>
      <p:sp>
        <p:nvSpPr>
          <p:cNvPr id="220" name="Google Shape;220;p40"/>
          <p:cNvSpPr txBox="1"/>
          <p:nvPr/>
        </p:nvSpPr>
        <p:spPr>
          <a:xfrm>
            <a:off x="-1995055" y="4636655"/>
            <a:ext cx="0" cy="0"/>
          </a:xfrm>
          <a:prstGeom prst="rect">
            <a:avLst/>
          </a:prstGeom>
          <a:noFill/>
          <a:ln>
            <a:noFill/>
          </a:ln>
        </p:spPr>
        <p:txBody>
          <a:bodyPr spcFirstLastPara="1" wrap="square" lIns="90000" tIns="90000" rIns="91425" bIns="90000" anchor="t" anchorCtr="0">
            <a:noAutofit/>
          </a:bodyPr>
          <a:lstStyle/>
          <a:p>
            <a:pPr marL="0" marR="0" lvl="0" indent="0" algn="ctr" rtl="0">
              <a:lnSpc>
                <a:spcPct val="80000"/>
              </a:lnSpc>
              <a:spcBef>
                <a:spcPts val="0"/>
              </a:spcBef>
              <a:spcAft>
                <a:spcPts val="0"/>
              </a:spcAft>
              <a:buNone/>
            </a:pPr>
            <a:endParaRPr sz="450">
              <a:solidFill>
                <a:schemeClr val="dk1"/>
              </a:solidFill>
              <a:latin typeface="Arial"/>
              <a:ea typeface="Arial"/>
              <a:cs typeface="Arial"/>
              <a:sym typeface="Arial"/>
            </a:endParaRPr>
          </a:p>
        </p:txBody>
      </p:sp>
      <p:sp>
        <p:nvSpPr>
          <p:cNvPr id="221" name="Google Shape;221;p40"/>
          <p:cNvSpPr txBox="1">
            <a:spLocks noGrp="1"/>
          </p:cNvSpPr>
          <p:nvPr>
            <p:ph type="title"/>
          </p:nvPr>
        </p:nvSpPr>
        <p:spPr>
          <a:xfrm>
            <a:off x="311700" y="2926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1B208B"/>
              </a:buClr>
              <a:buSzPts val="2800"/>
              <a:buFont typeface="Open Sans"/>
              <a:buNone/>
              <a:defRPr b="1">
                <a:solidFill>
                  <a:srgbClr val="1B208B"/>
                </a:solidFill>
                <a:latin typeface="Open Sans"/>
                <a:ea typeface="Open Sans"/>
                <a:cs typeface="Open Sans"/>
                <a:sym typeface="Ope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2" name="Google Shape;222;p40"/>
          <p:cNvSpPr txBox="1"/>
          <p:nvPr/>
        </p:nvSpPr>
        <p:spPr>
          <a:xfrm>
            <a:off x="8530375" y="4826124"/>
            <a:ext cx="548700" cy="31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595959"/>
                </a:solidFill>
              </a:rPr>
              <a:t>‹N°›</a:t>
            </a:fld>
            <a:endParaRPr sz="900">
              <a:solidFill>
                <a:srgbClr val="595959"/>
              </a:solidFill>
            </a:endParaRPr>
          </a:p>
        </p:txBody>
      </p:sp>
      <p:sp>
        <p:nvSpPr>
          <p:cNvPr id="223" name="Google Shape;223;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solidFill>
                  <a:srgbClr val="3D3C3B"/>
                </a:solidFill>
                <a:latin typeface="Open Sans"/>
                <a:ea typeface="Open Sans"/>
                <a:cs typeface="Open Sans"/>
                <a:sym typeface="Open Sans"/>
              </a:defRPr>
            </a:lvl1pPr>
            <a:lvl2pPr lvl="1" rtl="0">
              <a:buNone/>
              <a:defRPr sz="1300">
                <a:solidFill>
                  <a:srgbClr val="3D3C3B"/>
                </a:solidFill>
                <a:latin typeface="Open Sans"/>
                <a:ea typeface="Open Sans"/>
                <a:cs typeface="Open Sans"/>
                <a:sym typeface="Open Sans"/>
              </a:defRPr>
            </a:lvl2pPr>
            <a:lvl3pPr lvl="2" rtl="0">
              <a:buNone/>
              <a:defRPr sz="1300">
                <a:solidFill>
                  <a:srgbClr val="3D3C3B"/>
                </a:solidFill>
                <a:latin typeface="Open Sans"/>
                <a:ea typeface="Open Sans"/>
                <a:cs typeface="Open Sans"/>
                <a:sym typeface="Open Sans"/>
              </a:defRPr>
            </a:lvl3pPr>
            <a:lvl4pPr lvl="3" rtl="0">
              <a:buNone/>
              <a:defRPr sz="1300">
                <a:solidFill>
                  <a:srgbClr val="3D3C3B"/>
                </a:solidFill>
                <a:latin typeface="Open Sans"/>
                <a:ea typeface="Open Sans"/>
                <a:cs typeface="Open Sans"/>
                <a:sym typeface="Open Sans"/>
              </a:defRPr>
            </a:lvl4pPr>
            <a:lvl5pPr lvl="4" rtl="0">
              <a:buNone/>
              <a:defRPr sz="1300">
                <a:solidFill>
                  <a:srgbClr val="3D3C3B"/>
                </a:solidFill>
                <a:latin typeface="Open Sans"/>
                <a:ea typeface="Open Sans"/>
                <a:cs typeface="Open Sans"/>
                <a:sym typeface="Open Sans"/>
              </a:defRPr>
            </a:lvl5pPr>
            <a:lvl6pPr lvl="5" rtl="0">
              <a:buNone/>
              <a:defRPr sz="1300">
                <a:solidFill>
                  <a:srgbClr val="3D3C3B"/>
                </a:solidFill>
                <a:latin typeface="Open Sans"/>
                <a:ea typeface="Open Sans"/>
                <a:cs typeface="Open Sans"/>
                <a:sym typeface="Open Sans"/>
              </a:defRPr>
            </a:lvl6pPr>
            <a:lvl7pPr lvl="6" rtl="0">
              <a:buNone/>
              <a:defRPr sz="1300">
                <a:solidFill>
                  <a:srgbClr val="3D3C3B"/>
                </a:solidFill>
                <a:latin typeface="Open Sans"/>
                <a:ea typeface="Open Sans"/>
                <a:cs typeface="Open Sans"/>
                <a:sym typeface="Open Sans"/>
              </a:defRPr>
            </a:lvl7pPr>
            <a:lvl8pPr lvl="7" rtl="0">
              <a:buNone/>
              <a:defRPr sz="1300">
                <a:solidFill>
                  <a:srgbClr val="3D3C3B"/>
                </a:solidFill>
                <a:latin typeface="Open Sans"/>
                <a:ea typeface="Open Sans"/>
                <a:cs typeface="Open Sans"/>
                <a:sym typeface="Open Sans"/>
              </a:defRPr>
            </a:lvl8pPr>
            <a:lvl9pPr lvl="8" rtl="0">
              <a:buNone/>
              <a:defRPr sz="1300">
                <a:solidFill>
                  <a:srgbClr val="3D3C3B"/>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‹N°›</a:t>
            </a:fld>
            <a:endParaRPr/>
          </a:p>
        </p:txBody>
      </p:sp>
      <p:sp>
        <p:nvSpPr>
          <p:cNvPr id="224" name="Google Shape;224;p40"/>
          <p:cNvSpPr txBox="1"/>
          <p:nvPr/>
        </p:nvSpPr>
        <p:spPr>
          <a:xfrm>
            <a:off x="0" y="4810400"/>
            <a:ext cx="9144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1B208B"/>
                </a:solidFill>
                <a:latin typeface="Roboto"/>
                <a:ea typeface="Roboto"/>
                <a:cs typeface="Roboto"/>
                <a:sym typeface="Roboto"/>
              </a:rPr>
              <a:t>COPYRIGHT (C) 2024, ECLIPSE FOUNDATION</a:t>
            </a:r>
            <a:endParaRPr sz="700">
              <a:solidFill>
                <a:srgbClr val="1B208B"/>
              </a:solidFill>
              <a:latin typeface="Roboto"/>
              <a:ea typeface="Roboto"/>
              <a:cs typeface="Roboto"/>
              <a:sym typeface="Roboto"/>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25"/>
        <p:cNvGrpSpPr/>
        <p:nvPr/>
      </p:nvGrpSpPr>
      <p:grpSpPr>
        <a:xfrm>
          <a:off x="0" y="0"/>
          <a:ext cx="0" cy="0"/>
          <a:chOff x="0" y="0"/>
          <a:chExt cx="0" cy="0"/>
        </a:xfrm>
      </p:grpSpPr>
      <p:sp>
        <p:nvSpPr>
          <p:cNvPr id="226" name="Google Shape;226;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27" name="Google Shape;227;p41"/>
          <p:cNvSpPr txBox="1"/>
          <p:nvPr/>
        </p:nvSpPr>
        <p:spPr>
          <a:xfrm>
            <a:off x="0" y="4781925"/>
            <a:ext cx="91440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solidFill>
                  <a:srgbClr val="1B208B"/>
                </a:solidFill>
                <a:latin typeface="Roboto"/>
                <a:ea typeface="Roboto"/>
                <a:cs typeface="Roboto"/>
                <a:sym typeface="Roboto"/>
              </a:rPr>
              <a:t>COPYRIGHT (C) 2024, ECLIPSE FOUNDATION. | THIS WORK IS LICENSED UNDER A CREATIVE COMMONS ATTRIBUTION 4.0 INTERNATIONAL LICENSE (CC BY 4.0)</a:t>
            </a:r>
            <a:endParaRPr sz="600">
              <a:solidFill>
                <a:srgbClr val="1B208B"/>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4"/>
        <p:cNvGrpSpPr/>
        <p:nvPr/>
      </p:nvGrpSpPr>
      <p:grpSpPr>
        <a:xfrm>
          <a:off x="0" y="0"/>
          <a:ext cx="0" cy="0"/>
          <a:chOff x="0" y="0"/>
          <a:chExt cx="0" cy="0"/>
        </a:xfrm>
      </p:grpSpPr>
      <p:sp>
        <p:nvSpPr>
          <p:cNvPr id="35" name="Google Shape;3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36" name="Google Shape;36;p5"/>
          <p:cNvPicPr preferRelativeResize="0"/>
          <p:nvPr/>
        </p:nvPicPr>
        <p:blipFill>
          <a:blip r:embed="rId2">
            <a:alphaModFix/>
          </a:blip>
          <a:stretch>
            <a:fillRect/>
          </a:stretch>
        </p:blipFill>
        <p:spPr>
          <a:xfrm>
            <a:off x="0" y="0"/>
            <a:ext cx="9144000" cy="5145028"/>
          </a:xfrm>
          <a:prstGeom prst="rect">
            <a:avLst/>
          </a:prstGeom>
          <a:noFill/>
          <a:ln>
            <a:noFill/>
          </a:ln>
        </p:spPr>
      </p:pic>
      <p:sp>
        <p:nvSpPr>
          <p:cNvPr id="37" name="Google Shape;37;p5"/>
          <p:cNvSpPr txBox="1">
            <a:spLocks noGrp="1"/>
          </p:cNvSpPr>
          <p:nvPr>
            <p:ph type="title"/>
          </p:nvPr>
        </p:nvSpPr>
        <p:spPr>
          <a:xfrm>
            <a:off x="926400" y="2074025"/>
            <a:ext cx="8520600" cy="841800"/>
          </a:xfrm>
          <a:prstGeom prst="rect">
            <a:avLst/>
          </a:prstGeom>
        </p:spPr>
        <p:txBody>
          <a:bodyPr spcFirstLastPara="1" wrap="square" lIns="91425" tIns="91425" rIns="91425" bIns="91425" anchor="ctr" anchorCtr="0">
            <a:normAutofit/>
          </a:bodyPr>
          <a:lstStyle>
            <a:lvl1pPr lvl="0"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8" name="Google Shape;38;p5"/>
          <p:cNvSpPr txBox="1"/>
          <p:nvPr/>
        </p:nvSpPr>
        <p:spPr>
          <a:xfrm>
            <a:off x="8530375" y="4826124"/>
            <a:ext cx="548700" cy="317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sz="900">
                <a:solidFill>
                  <a:srgbClr val="FFFFFF"/>
                </a:solidFill>
              </a:rPr>
              <a:t>‹N°›</a:t>
            </a:fld>
            <a:endParaRPr sz="900">
              <a:solidFill>
                <a:srgbClr val="FFFFFF"/>
              </a:solidFill>
            </a:endParaRPr>
          </a:p>
        </p:txBody>
      </p:sp>
      <p:pic>
        <p:nvPicPr>
          <p:cNvPr id="39" name="Google Shape;39;p5"/>
          <p:cNvPicPr preferRelativeResize="0"/>
          <p:nvPr/>
        </p:nvPicPr>
        <p:blipFill>
          <a:blip r:embed="rId3">
            <a:alphaModFix/>
          </a:blip>
          <a:stretch>
            <a:fillRect/>
          </a:stretch>
        </p:blipFill>
        <p:spPr>
          <a:xfrm>
            <a:off x="7572556" y="4267700"/>
            <a:ext cx="1448591" cy="395524"/>
          </a:xfrm>
          <a:prstGeom prst="rect">
            <a:avLst/>
          </a:prstGeom>
          <a:noFill/>
          <a:ln>
            <a:noFill/>
          </a:ln>
        </p:spPr>
      </p:pic>
      <p:cxnSp>
        <p:nvCxnSpPr>
          <p:cNvPr id="40" name="Google Shape;40;p5"/>
          <p:cNvCxnSpPr/>
          <p:nvPr/>
        </p:nvCxnSpPr>
        <p:spPr>
          <a:xfrm>
            <a:off x="1036050" y="2915836"/>
            <a:ext cx="801900" cy="0"/>
          </a:xfrm>
          <a:prstGeom prst="straightConnector1">
            <a:avLst/>
          </a:prstGeom>
          <a:noFill/>
          <a:ln w="28575" cap="flat" cmpd="sng">
            <a:solidFill>
              <a:srgbClr val="FFFFFF"/>
            </a:solidFill>
            <a:prstDash val="solid"/>
            <a:round/>
            <a:headEnd type="none" w="med" len="med"/>
            <a:tailEnd type="none" w="med" len="med"/>
          </a:ln>
        </p:spPr>
      </p:cxnSp>
      <p:sp>
        <p:nvSpPr>
          <p:cNvPr id="41" name="Google Shape;41;p5"/>
          <p:cNvSpPr txBox="1"/>
          <p:nvPr/>
        </p:nvSpPr>
        <p:spPr>
          <a:xfrm>
            <a:off x="28800" y="4867525"/>
            <a:ext cx="90864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FFFFFF"/>
                </a:solidFill>
                <a:latin typeface="Helvetica Neue"/>
                <a:ea typeface="Helvetica Neue"/>
                <a:cs typeface="Helvetica Neue"/>
                <a:sym typeface="Helvetica Neue"/>
              </a:rPr>
              <a:t>COPYRIGHT (C) 20</a:t>
            </a:r>
            <a:r>
              <a:rPr lang="en" sz="600">
                <a:solidFill>
                  <a:srgbClr val="FFFFFF"/>
                </a:solidFill>
                <a:latin typeface="Helvetica Neue"/>
                <a:ea typeface="Helvetica Neue"/>
                <a:cs typeface="Helvetica Neue"/>
                <a:sym typeface="Helvetica Neue"/>
              </a:rPr>
              <a:t>21</a:t>
            </a:r>
            <a:r>
              <a:rPr lang="en" sz="600" b="0" i="0" u="none" strike="noStrike">
                <a:solidFill>
                  <a:srgbClr val="FFFFFF"/>
                </a:solidFill>
                <a:latin typeface="Helvetica Neue"/>
                <a:ea typeface="Helvetica Neue"/>
                <a:cs typeface="Helvetica Neue"/>
                <a:sym typeface="Helvetica Neue"/>
              </a:rPr>
              <a:t>, ECLIPSE FOUNDATION, INC. | </a:t>
            </a:r>
            <a:r>
              <a:rPr lang="en" sz="600">
                <a:solidFill>
                  <a:srgbClr val="FFFFFF"/>
                </a:solidFill>
                <a:latin typeface="Helvetica Neue"/>
                <a:ea typeface="Helvetica Neue"/>
                <a:cs typeface="Helvetica Neue"/>
                <a:sym typeface="Helvetica Neue"/>
              </a:rPr>
              <a:t>THIS WORK IS LICENSED UNDER A CREATIVE COMMONS ATTRIBUTION 4.0 INTERNATIONAL LICENSE (</a:t>
            </a:r>
            <a:r>
              <a:rPr lang="en" sz="600" u="sng">
                <a:solidFill>
                  <a:srgbClr val="FFFFFF"/>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CC BY 4.0</a:t>
            </a:r>
            <a:r>
              <a:rPr lang="en" sz="600">
                <a:solidFill>
                  <a:srgbClr val="FFFFFF"/>
                </a:solidFill>
                <a:latin typeface="Helvetica Neue"/>
                <a:ea typeface="Helvetica Neue"/>
                <a:cs typeface="Helvetica Neue"/>
                <a:sym typeface="Helvetica Neue"/>
              </a:rPr>
              <a:t>)  | V2021-03</a:t>
            </a:r>
            <a:endParaRPr sz="600">
              <a:solidFill>
                <a:srgbClr val="FFFFFF"/>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FFFFFF"/>
                </a:solidFill>
                <a:latin typeface="Helvetica Neue"/>
                <a:ea typeface="Helvetica Neue"/>
                <a:cs typeface="Helvetica Neue"/>
                <a:sym typeface="Helvetica Neue"/>
              </a:rPr>
            </a:br>
            <a:endParaRPr sz="600">
              <a:solidFill>
                <a:srgbClr val="FFFFFF"/>
              </a:solidFill>
              <a:latin typeface="Helvetica Neue"/>
              <a:ea typeface="Helvetica Neue"/>
              <a:cs typeface="Helvetica Neue"/>
              <a:sym typeface="Helvetica Neue"/>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Body3 3">
  <p:cSld name="Body3_6">
    <p:bg>
      <p:bgPr>
        <a:solidFill>
          <a:schemeClr val="lt1"/>
        </a:solidFill>
        <a:effectLst/>
      </p:bgPr>
    </p:bg>
    <p:spTree>
      <p:nvGrpSpPr>
        <p:cNvPr id="1" name="Shape 228"/>
        <p:cNvGrpSpPr/>
        <p:nvPr/>
      </p:nvGrpSpPr>
      <p:grpSpPr>
        <a:xfrm>
          <a:off x="0" y="0"/>
          <a:ext cx="0" cy="0"/>
          <a:chOff x="0" y="0"/>
          <a:chExt cx="0" cy="0"/>
        </a:xfrm>
      </p:grpSpPr>
      <p:pic>
        <p:nvPicPr>
          <p:cNvPr id="229" name="Google Shape;229;p42"/>
          <p:cNvPicPr preferRelativeResize="0"/>
          <p:nvPr/>
        </p:nvPicPr>
        <p:blipFill>
          <a:blip r:embed="rId2">
            <a:alphaModFix/>
          </a:blip>
          <a:stretch>
            <a:fillRect/>
          </a:stretch>
        </p:blipFill>
        <p:spPr>
          <a:xfrm>
            <a:off x="1782" y="0"/>
            <a:ext cx="9142089" cy="5143496"/>
          </a:xfrm>
          <a:prstGeom prst="rect">
            <a:avLst/>
          </a:prstGeom>
          <a:noFill/>
          <a:ln>
            <a:noFill/>
          </a:ln>
        </p:spPr>
      </p:pic>
      <p:sp>
        <p:nvSpPr>
          <p:cNvPr id="230" name="Google Shape;230;p42"/>
          <p:cNvSpPr txBox="1">
            <a:spLocks noGrp="1"/>
          </p:cNvSpPr>
          <p:nvPr>
            <p:ph type="title"/>
          </p:nvPr>
        </p:nvSpPr>
        <p:spPr>
          <a:xfrm>
            <a:off x="308964" y="229102"/>
            <a:ext cx="5783700" cy="489600"/>
          </a:xfrm>
          <a:prstGeom prst="rect">
            <a:avLst/>
          </a:prstGeom>
          <a:noFill/>
          <a:ln>
            <a:noFill/>
          </a:ln>
        </p:spPr>
        <p:txBody>
          <a:bodyPr spcFirstLastPara="1" wrap="square" lIns="90000" tIns="90000" rIns="91425" bIns="90000" anchor="t" anchorCtr="0">
            <a:normAutofit/>
          </a:bodyPr>
          <a:lstStyle>
            <a:lvl1pPr marR="0" lvl="0" algn="l" rtl="0">
              <a:spcBef>
                <a:spcPts val="0"/>
              </a:spcBef>
              <a:spcAft>
                <a:spcPts val="0"/>
              </a:spcAft>
              <a:buClr>
                <a:srgbClr val="F79422"/>
              </a:buClr>
              <a:buSzPts val="2400"/>
              <a:buFont typeface="Roboto"/>
              <a:buNone/>
              <a:defRPr sz="2400" b="1" i="0" u="none" strike="noStrike" cap="none">
                <a:solidFill>
                  <a:srgbClr val="F79422"/>
                </a:solidFill>
                <a:latin typeface="Roboto"/>
                <a:ea typeface="Roboto"/>
                <a:cs typeface="Roboto"/>
                <a:sym typeface="Roboto"/>
              </a:defRPr>
            </a:lvl1pPr>
            <a:lvl2pPr lvl="1" rtl="0">
              <a:spcBef>
                <a:spcPts val="0"/>
              </a:spcBef>
              <a:spcAft>
                <a:spcPts val="0"/>
              </a:spcAft>
              <a:buSzPts val="2400"/>
              <a:buFont typeface="Roboto"/>
              <a:buNone/>
              <a:defRPr sz="2400" b="1">
                <a:latin typeface="Roboto"/>
                <a:ea typeface="Roboto"/>
                <a:cs typeface="Roboto"/>
                <a:sym typeface="Roboto"/>
              </a:defRPr>
            </a:lvl2pPr>
            <a:lvl3pPr lvl="2" rtl="0">
              <a:spcBef>
                <a:spcPts val="0"/>
              </a:spcBef>
              <a:spcAft>
                <a:spcPts val="0"/>
              </a:spcAft>
              <a:buSzPts val="2400"/>
              <a:buFont typeface="Roboto"/>
              <a:buNone/>
              <a:defRPr sz="2400" b="1">
                <a:latin typeface="Roboto"/>
                <a:ea typeface="Roboto"/>
                <a:cs typeface="Roboto"/>
                <a:sym typeface="Roboto"/>
              </a:defRPr>
            </a:lvl3pPr>
            <a:lvl4pPr lvl="3" rtl="0">
              <a:spcBef>
                <a:spcPts val="0"/>
              </a:spcBef>
              <a:spcAft>
                <a:spcPts val="0"/>
              </a:spcAft>
              <a:buSzPts val="2400"/>
              <a:buFont typeface="Roboto"/>
              <a:buNone/>
              <a:defRPr sz="2400" b="1">
                <a:latin typeface="Roboto"/>
                <a:ea typeface="Roboto"/>
                <a:cs typeface="Roboto"/>
                <a:sym typeface="Roboto"/>
              </a:defRPr>
            </a:lvl4pPr>
            <a:lvl5pPr lvl="4" rtl="0">
              <a:spcBef>
                <a:spcPts val="0"/>
              </a:spcBef>
              <a:spcAft>
                <a:spcPts val="0"/>
              </a:spcAft>
              <a:buSzPts val="2400"/>
              <a:buFont typeface="Roboto"/>
              <a:buNone/>
              <a:defRPr sz="2400" b="1">
                <a:latin typeface="Roboto"/>
                <a:ea typeface="Roboto"/>
                <a:cs typeface="Roboto"/>
                <a:sym typeface="Roboto"/>
              </a:defRPr>
            </a:lvl5pPr>
            <a:lvl6pPr lvl="5" rtl="0">
              <a:spcBef>
                <a:spcPts val="0"/>
              </a:spcBef>
              <a:spcAft>
                <a:spcPts val="0"/>
              </a:spcAft>
              <a:buSzPts val="2400"/>
              <a:buFont typeface="Roboto"/>
              <a:buNone/>
              <a:defRPr sz="2400" b="1">
                <a:latin typeface="Roboto"/>
                <a:ea typeface="Roboto"/>
                <a:cs typeface="Roboto"/>
                <a:sym typeface="Roboto"/>
              </a:defRPr>
            </a:lvl6pPr>
            <a:lvl7pPr lvl="6" rtl="0">
              <a:spcBef>
                <a:spcPts val="0"/>
              </a:spcBef>
              <a:spcAft>
                <a:spcPts val="0"/>
              </a:spcAft>
              <a:buSzPts val="2400"/>
              <a:buFont typeface="Roboto"/>
              <a:buNone/>
              <a:defRPr sz="2400" b="1">
                <a:latin typeface="Roboto"/>
                <a:ea typeface="Roboto"/>
                <a:cs typeface="Roboto"/>
                <a:sym typeface="Roboto"/>
              </a:defRPr>
            </a:lvl7pPr>
            <a:lvl8pPr lvl="7" rtl="0">
              <a:spcBef>
                <a:spcPts val="0"/>
              </a:spcBef>
              <a:spcAft>
                <a:spcPts val="0"/>
              </a:spcAft>
              <a:buSzPts val="2400"/>
              <a:buFont typeface="Roboto"/>
              <a:buNone/>
              <a:defRPr sz="2400" b="1">
                <a:latin typeface="Roboto"/>
                <a:ea typeface="Roboto"/>
                <a:cs typeface="Roboto"/>
                <a:sym typeface="Roboto"/>
              </a:defRPr>
            </a:lvl8pPr>
            <a:lvl9pPr lvl="8" rtl="0">
              <a:spcBef>
                <a:spcPts val="0"/>
              </a:spcBef>
              <a:spcAft>
                <a:spcPts val="0"/>
              </a:spcAft>
              <a:buSzPts val="2400"/>
              <a:buFont typeface="Roboto"/>
              <a:buNone/>
              <a:defRPr sz="2400" b="1">
                <a:latin typeface="Roboto"/>
                <a:ea typeface="Roboto"/>
                <a:cs typeface="Roboto"/>
                <a:sym typeface="Roboto"/>
              </a:defRPr>
            </a:lvl9pPr>
          </a:lstStyle>
          <a:p>
            <a:endParaRPr/>
          </a:p>
        </p:txBody>
      </p:sp>
      <p:sp>
        <p:nvSpPr>
          <p:cNvPr id="231" name="Google Shape;231;p42"/>
          <p:cNvSpPr txBox="1">
            <a:spLocks noGrp="1"/>
          </p:cNvSpPr>
          <p:nvPr>
            <p:ph type="body" idx="1"/>
          </p:nvPr>
        </p:nvSpPr>
        <p:spPr>
          <a:xfrm>
            <a:off x="308975" y="910801"/>
            <a:ext cx="5783700" cy="3368400"/>
          </a:xfrm>
          <a:prstGeom prst="rect">
            <a:avLst/>
          </a:prstGeom>
          <a:noFill/>
          <a:ln>
            <a:noFill/>
          </a:ln>
        </p:spPr>
        <p:txBody>
          <a:bodyPr spcFirstLastPara="1" wrap="square" lIns="91425" tIns="45700" rIns="91425" bIns="45700" anchor="t" anchorCtr="0">
            <a:normAutofit/>
          </a:bodyPr>
          <a:lstStyle>
            <a:lvl1pPr marL="457200" marR="0" lvl="0" indent="-354330" algn="l" rtl="0">
              <a:spcBef>
                <a:spcPts val="360"/>
              </a:spcBef>
              <a:spcAft>
                <a:spcPts val="0"/>
              </a:spcAft>
              <a:buClr>
                <a:srgbClr val="F8A15A"/>
              </a:buClr>
              <a:buSzPts val="1980"/>
              <a:buFont typeface="Roboto"/>
              <a:buChar char="&gt;"/>
              <a:defRPr sz="1800" i="0">
                <a:solidFill>
                  <a:srgbClr val="3D3C3B"/>
                </a:solidFill>
                <a:latin typeface="Roboto"/>
                <a:ea typeface="Roboto"/>
                <a:cs typeface="Roboto"/>
                <a:sym typeface="Roboto"/>
              </a:defRPr>
            </a:lvl1pPr>
            <a:lvl2pPr marL="914400" marR="0" lvl="1" indent="-323850" algn="l" rtl="0">
              <a:spcBef>
                <a:spcPts val="450"/>
              </a:spcBef>
              <a:spcAft>
                <a:spcPts val="0"/>
              </a:spcAft>
              <a:buClr>
                <a:srgbClr val="F8A15A"/>
              </a:buClr>
              <a:buSzPts val="1500"/>
              <a:buFont typeface="Roboto"/>
              <a:buChar char="•"/>
              <a:defRPr sz="1500" i="0" u="none" strike="noStrike" cap="none">
                <a:solidFill>
                  <a:srgbClr val="3D3C3B"/>
                </a:solidFill>
                <a:latin typeface="Roboto"/>
                <a:ea typeface="Roboto"/>
                <a:cs typeface="Roboto"/>
                <a:sym typeface="Roboto"/>
              </a:defRPr>
            </a:lvl2pPr>
            <a:lvl3pPr marL="1371600" marR="0" lvl="2" indent="-314325" algn="l" rtl="0">
              <a:spcBef>
                <a:spcPts val="450"/>
              </a:spcBef>
              <a:spcAft>
                <a:spcPts val="0"/>
              </a:spcAft>
              <a:buClr>
                <a:srgbClr val="3D3C3B"/>
              </a:buClr>
              <a:buSzPts val="1350"/>
              <a:buFont typeface="Roboto"/>
              <a:buChar char="•"/>
              <a:defRPr sz="1350" i="0" u="none" strike="noStrike" cap="none">
                <a:solidFill>
                  <a:srgbClr val="3D3C3B"/>
                </a:solidFill>
                <a:latin typeface="Roboto"/>
                <a:ea typeface="Roboto"/>
                <a:cs typeface="Roboto"/>
                <a:sym typeface="Roboto"/>
              </a:defRPr>
            </a:lvl3pPr>
            <a:lvl4pPr marL="1828800" marR="0" lvl="3" indent="-304800" algn="l" rtl="0">
              <a:spcBef>
                <a:spcPts val="450"/>
              </a:spcBef>
              <a:spcAft>
                <a:spcPts val="0"/>
              </a:spcAft>
              <a:buClr>
                <a:srgbClr val="3D3C3B"/>
              </a:buClr>
              <a:buSzPts val="1200"/>
              <a:buFont typeface="Roboto"/>
              <a:buChar char="•"/>
              <a:defRPr sz="1200" i="0" u="none" strike="noStrike" cap="none">
                <a:solidFill>
                  <a:srgbClr val="3D3C3B"/>
                </a:solidFill>
                <a:latin typeface="Roboto"/>
                <a:ea typeface="Roboto"/>
                <a:cs typeface="Roboto"/>
                <a:sym typeface="Roboto"/>
              </a:defRPr>
            </a:lvl4pPr>
            <a:lvl5pPr marL="2286000" marR="0" lvl="4" indent="-323850" algn="l" rtl="0">
              <a:spcBef>
                <a:spcPts val="450"/>
              </a:spcBef>
              <a:spcAft>
                <a:spcPts val="0"/>
              </a:spcAft>
              <a:buClr>
                <a:schemeClr val="dk1"/>
              </a:buClr>
              <a:buSzPts val="1500"/>
              <a:buFont typeface="Roboto"/>
              <a:buChar char="»"/>
              <a:defRPr sz="1500" i="0" u="none" strike="noStrike" cap="none">
                <a:solidFill>
                  <a:schemeClr val="dk1"/>
                </a:solidFill>
                <a:latin typeface="Roboto"/>
                <a:ea typeface="Roboto"/>
                <a:cs typeface="Roboto"/>
                <a:sym typeface="Roboto"/>
              </a:defRPr>
            </a:lvl5pPr>
            <a:lvl6pPr marL="2743200" marR="0" lvl="5" indent="-323850" algn="l" rtl="0">
              <a:spcBef>
                <a:spcPts val="1200"/>
              </a:spcBef>
              <a:spcAft>
                <a:spcPts val="0"/>
              </a:spcAft>
              <a:buClr>
                <a:schemeClr val="dk1"/>
              </a:buClr>
              <a:buSzPts val="1500"/>
              <a:buFont typeface="Roboto"/>
              <a:buChar char="•"/>
              <a:defRPr sz="1500" i="0" u="none" strike="noStrike" cap="none">
                <a:solidFill>
                  <a:schemeClr val="dk1"/>
                </a:solidFill>
                <a:latin typeface="Roboto"/>
                <a:ea typeface="Roboto"/>
                <a:cs typeface="Roboto"/>
                <a:sym typeface="Roboto"/>
              </a:defRPr>
            </a:lvl6pPr>
            <a:lvl7pPr marL="3200400" marR="0" lvl="6" indent="-323850" algn="l" rtl="0">
              <a:spcBef>
                <a:spcPts val="1200"/>
              </a:spcBef>
              <a:spcAft>
                <a:spcPts val="0"/>
              </a:spcAft>
              <a:buClr>
                <a:schemeClr val="dk1"/>
              </a:buClr>
              <a:buSzPts val="1500"/>
              <a:buFont typeface="Roboto"/>
              <a:buChar char="•"/>
              <a:defRPr sz="1500" i="0" u="none" strike="noStrike" cap="none">
                <a:solidFill>
                  <a:schemeClr val="dk1"/>
                </a:solidFill>
                <a:latin typeface="Roboto"/>
                <a:ea typeface="Roboto"/>
                <a:cs typeface="Roboto"/>
                <a:sym typeface="Roboto"/>
              </a:defRPr>
            </a:lvl7pPr>
            <a:lvl8pPr marL="3657600" marR="0" lvl="7" indent="-323850" algn="l" rtl="0">
              <a:spcBef>
                <a:spcPts val="1200"/>
              </a:spcBef>
              <a:spcAft>
                <a:spcPts val="0"/>
              </a:spcAft>
              <a:buClr>
                <a:schemeClr val="dk1"/>
              </a:buClr>
              <a:buSzPts val="1500"/>
              <a:buFont typeface="Roboto"/>
              <a:buChar char="•"/>
              <a:defRPr sz="1500" i="0" u="none" strike="noStrike" cap="none">
                <a:solidFill>
                  <a:schemeClr val="dk1"/>
                </a:solidFill>
                <a:latin typeface="Roboto"/>
                <a:ea typeface="Roboto"/>
                <a:cs typeface="Roboto"/>
                <a:sym typeface="Roboto"/>
              </a:defRPr>
            </a:lvl8pPr>
            <a:lvl9pPr marL="4114800" marR="0" lvl="8" indent="-323850" algn="l" rtl="0">
              <a:spcBef>
                <a:spcPts val="1200"/>
              </a:spcBef>
              <a:spcAft>
                <a:spcPts val="1200"/>
              </a:spcAft>
              <a:buClr>
                <a:schemeClr val="dk1"/>
              </a:buClr>
              <a:buSzPts val="1500"/>
              <a:buFont typeface="Roboto"/>
              <a:buChar char="•"/>
              <a:defRPr sz="1500" i="0" u="none" strike="noStrike" cap="none">
                <a:solidFill>
                  <a:schemeClr val="dk1"/>
                </a:solidFill>
                <a:latin typeface="Roboto"/>
                <a:ea typeface="Roboto"/>
                <a:cs typeface="Roboto"/>
                <a:sym typeface="Roboto"/>
              </a:defRPr>
            </a:lvl9pPr>
          </a:lstStyle>
          <a:p>
            <a:endParaRPr/>
          </a:p>
        </p:txBody>
      </p:sp>
      <p:sp>
        <p:nvSpPr>
          <p:cNvPr id="232" name="Google Shape;232;p42"/>
          <p:cNvSpPr txBox="1"/>
          <p:nvPr/>
        </p:nvSpPr>
        <p:spPr>
          <a:xfrm>
            <a:off x="-1995055" y="4636655"/>
            <a:ext cx="0" cy="0"/>
          </a:xfrm>
          <a:prstGeom prst="rect">
            <a:avLst/>
          </a:prstGeom>
          <a:noFill/>
          <a:ln>
            <a:noFill/>
          </a:ln>
        </p:spPr>
        <p:txBody>
          <a:bodyPr spcFirstLastPara="1" wrap="square" lIns="90000" tIns="90000" rIns="91425" bIns="90000" anchor="t" anchorCtr="0">
            <a:noAutofit/>
          </a:bodyPr>
          <a:lstStyle/>
          <a:p>
            <a:pPr marL="0" marR="0" lvl="0" indent="0" algn="ctr" rtl="0">
              <a:lnSpc>
                <a:spcPct val="80000"/>
              </a:lnSpc>
              <a:spcBef>
                <a:spcPts val="0"/>
              </a:spcBef>
              <a:spcAft>
                <a:spcPts val="0"/>
              </a:spcAft>
              <a:buNone/>
            </a:pPr>
            <a:endParaRPr sz="450">
              <a:solidFill>
                <a:schemeClr val="dk1"/>
              </a:solidFill>
              <a:latin typeface="Arial"/>
              <a:ea typeface="Arial"/>
              <a:cs typeface="Arial"/>
              <a:sym typeface="Arial"/>
            </a:endParaRPr>
          </a:p>
        </p:txBody>
      </p:sp>
      <p:sp>
        <p:nvSpPr>
          <p:cNvPr id="233" name="Google Shape;233;p42"/>
          <p:cNvSpPr txBox="1"/>
          <p:nvPr/>
        </p:nvSpPr>
        <p:spPr>
          <a:xfrm>
            <a:off x="-4" y="4867525"/>
            <a:ext cx="9144000" cy="276000"/>
          </a:xfrm>
          <a:prstGeom prst="rect">
            <a:avLst/>
          </a:prstGeom>
          <a:noFill/>
          <a:ln>
            <a:noFill/>
          </a:ln>
        </p:spPr>
        <p:txBody>
          <a:bodyPr spcFirstLastPara="1" wrap="square" lIns="90000" tIns="90000" rIns="91425" bIns="90000" anchor="t" anchorCtr="0">
            <a:noAutofit/>
          </a:bodyPr>
          <a:lstStyle/>
          <a:p>
            <a:pPr marL="0" lvl="0" indent="0" algn="ctr" rtl="0">
              <a:spcBef>
                <a:spcPts val="0"/>
              </a:spcBef>
              <a:spcAft>
                <a:spcPts val="0"/>
              </a:spcAft>
              <a:buClr>
                <a:schemeClr val="lt2"/>
              </a:buClr>
              <a:buSzPts val="1100"/>
              <a:buFont typeface="Arial"/>
              <a:buNone/>
            </a:pPr>
            <a:r>
              <a:rPr lang="en" sz="600">
                <a:solidFill>
                  <a:schemeClr val="accent5"/>
                </a:solidFill>
                <a:latin typeface="Roboto"/>
                <a:ea typeface="Roboto"/>
                <a:cs typeface="Roboto"/>
                <a:sym typeface="Roboto"/>
              </a:rPr>
              <a:t>COPYRIGHT (C) 2023, ECLIPSE FOUNDATION. | THIS WORK IS LICENSED UNDER A CREATIVE COMMONS ATTRIBUTION 4.0 INTERNATIONAL LICENSE (CC BY 4.0)</a:t>
            </a:r>
            <a:endParaRPr sz="600">
              <a:solidFill>
                <a:schemeClr val="accent5"/>
              </a:solidFill>
              <a:latin typeface="Roboto"/>
              <a:ea typeface="Roboto"/>
              <a:cs typeface="Roboto"/>
              <a:sym typeface="Roboto"/>
            </a:endParaRPr>
          </a:p>
          <a:p>
            <a:pPr marL="0" marR="0" lvl="0" indent="0" algn="ctr" rtl="0">
              <a:spcBef>
                <a:spcPts val="0"/>
              </a:spcBef>
              <a:spcAft>
                <a:spcPts val="0"/>
              </a:spcAft>
              <a:buClr>
                <a:schemeClr val="lt2"/>
              </a:buClr>
              <a:buSzPts val="1100"/>
              <a:buFont typeface="Arial"/>
              <a:buNone/>
            </a:pPr>
            <a:endParaRPr sz="600">
              <a:solidFill>
                <a:srgbClr val="999999"/>
              </a:solidFill>
              <a:latin typeface="Roboto"/>
              <a:ea typeface="Roboto"/>
              <a:cs typeface="Roboto"/>
              <a:sym typeface="Roboto"/>
            </a:endParaRPr>
          </a:p>
          <a:p>
            <a:pPr marL="0" marR="0" lvl="0" indent="0" algn="ctr" rtl="0">
              <a:spcBef>
                <a:spcPts val="0"/>
              </a:spcBef>
              <a:spcAft>
                <a:spcPts val="0"/>
              </a:spcAft>
              <a:buClr>
                <a:schemeClr val="lt2"/>
              </a:buClr>
              <a:buSzPts val="1100"/>
              <a:buFont typeface="Arial"/>
              <a:buNone/>
            </a:pPr>
            <a:endParaRPr sz="600">
              <a:solidFill>
                <a:srgbClr val="999999"/>
              </a:solidFill>
              <a:latin typeface="Roboto"/>
              <a:ea typeface="Roboto"/>
              <a:cs typeface="Roboto"/>
              <a:sym typeface="Roboto"/>
            </a:endParaRPr>
          </a:p>
          <a:p>
            <a:pPr marL="0" marR="0" lvl="0" indent="0" algn="ctr" rtl="0">
              <a:spcBef>
                <a:spcPts val="0"/>
              </a:spcBef>
              <a:spcAft>
                <a:spcPts val="0"/>
              </a:spcAft>
              <a:buClr>
                <a:schemeClr val="lt2"/>
              </a:buClr>
              <a:buSzPts val="1100"/>
              <a:buFont typeface="Arial"/>
              <a:buNone/>
            </a:pPr>
            <a:endParaRPr sz="600">
              <a:solidFill>
                <a:srgbClr val="999999"/>
              </a:solidFill>
              <a:latin typeface="Roboto"/>
              <a:ea typeface="Roboto"/>
              <a:cs typeface="Roboto"/>
              <a:sym typeface="Roboto"/>
            </a:endParaRPr>
          </a:p>
          <a:p>
            <a:pPr marL="0" marR="0" lvl="0" indent="0" algn="ctr" rtl="0">
              <a:spcBef>
                <a:spcPts val="0"/>
              </a:spcBef>
              <a:spcAft>
                <a:spcPts val="0"/>
              </a:spcAft>
              <a:buNone/>
            </a:pPr>
            <a:endParaRPr sz="600">
              <a:solidFill>
                <a:srgbClr val="999999"/>
              </a:solidFill>
              <a:latin typeface="Roboto"/>
              <a:ea typeface="Roboto"/>
              <a:cs typeface="Roboto"/>
              <a:sym typeface="Roboto"/>
            </a:endParaRPr>
          </a:p>
          <a:p>
            <a:pPr marL="0" marR="0" lvl="0" indent="0" algn="ctr" rtl="0">
              <a:spcBef>
                <a:spcPts val="0"/>
              </a:spcBef>
              <a:spcAft>
                <a:spcPts val="0"/>
              </a:spcAft>
              <a:buNone/>
            </a:pPr>
            <a:br>
              <a:rPr lang="en" sz="600">
                <a:solidFill>
                  <a:srgbClr val="999999"/>
                </a:solidFill>
                <a:latin typeface="Roboto"/>
                <a:ea typeface="Roboto"/>
                <a:cs typeface="Roboto"/>
                <a:sym typeface="Roboto"/>
              </a:rPr>
            </a:br>
            <a:endParaRPr sz="600">
              <a:solidFill>
                <a:srgbClr val="999999"/>
              </a:solidFill>
              <a:latin typeface="Roboto"/>
              <a:ea typeface="Roboto"/>
              <a:cs typeface="Roboto"/>
              <a:sym typeface="Roboto"/>
            </a:endParaRPr>
          </a:p>
        </p:txBody>
      </p:sp>
      <p:pic>
        <p:nvPicPr>
          <p:cNvPr id="234" name="Google Shape;234;p42"/>
          <p:cNvPicPr preferRelativeResize="0"/>
          <p:nvPr/>
        </p:nvPicPr>
        <p:blipFill>
          <a:blip r:embed="rId3">
            <a:alphaModFix/>
          </a:blip>
          <a:stretch>
            <a:fillRect/>
          </a:stretch>
        </p:blipFill>
        <p:spPr>
          <a:xfrm>
            <a:off x="7980850" y="4548895"/>
            <a:ext cx="1136674" cy="593917"/>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lank Slide 1">
  <p:cSld name="CAPTION_ONLY_2">
    <p:spTree>
      <p:nvGrpSpPr>
        <p:cNvPr id="1" name="Shape 235"/>
        <p:cNvGrpSpPr/>
        <p:nvPr/>
      </p:nvGrpSpPr>
      <p:grpSpPr>
        <a:xfrm>
          <a:off x="0" y="0"/>
          <a:ext cx="0" cy="0"/>
          <a:chOff x="0" y="0"/>
          <a:chExt cx="0" cy="0"/>
        </a:xfrm>
      </p:grpSpPr>
      <p:sp>
        <p:nvSpPr>
          <p:cNvPr id="236" name="Google Shape;236;p43"/>
          <p:cNvSpPr txBox="1">
            <a:spLocks noGrp="1"/>
          </p:cNvSpPr>
          <p:nvPr>
            <p:ph type="body" idx="1"/>
          </p:nvPr>
        </p:nvSpPr>
        <p:spPr>
          <a:xfrm>
            <a:off x="229575" y="289200"/>
            <a:ext cx="81192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3000"/>
              <a:buFont typeface="Roboto Black"/>
              <a:buNone/>
              <a:defRPr sz="3000">
                <a:latin typeface="Roboto Black"/>
                <a:ea typeface="Roboto Black"/>
                <a:cs typeface="Roboto Black"/>
                <a:sym typeface="Roboto Black"/>
              </a:defRPr>
            </a:lvl1pPr>
          </a:lstStyle>
          <a:p>
            <a:endParaRPr/>
          </a:p>
        </p:txBody>
      </p:sp>
      <p:sp>
        <p:nvSpPr>
          <p:cNvPr id="237" name="Google Shape;23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238" name="Google Shape;238;p43"/>
          <p:cNvPicPr preferRelativeResize="0"/>
          <p:nvPr/>
        </p:nvPicPr>
        <p:blipFill rotWithShape="1">
          <a:blip r:embed="rId2">
            <a:alphaModFix/>
          </a:blip>
          <a:srcRect t="39239" r="279"/>
          <a:stretch/>
        </p:blipFill>
        <p:spPr>
          <a:xfrm rot="10800000">
            <a:off x="7522552" y="0"/>
            <a:ext cx="1621448" cy="791651"/>
          </a:xfrm>
          <a:prstGeom prst="rect">
            <a:avLst/>
          </a:prstGeom>
          <a:noFill/>
          <a:ln>
            <a:noFill/>
          </a:ln>
        </p:spPr>
      </p:pic>
      <p:sp>
        <p:nvSpPr>
          <p:cNvPr id="239" name="Google Shape;239;p43"/>
          <p:cNvSpPr/>
          <p:nvPr/>
        </p:nvSpPr>
        <p:spPr>
          <a:xfrm>
            <a:off x="7174125" y="538700"/>
            <a:ext cx="257700" cy="2577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0" name="Google Shape;240;p43"/>
          <p:cNvSpPr/>
          <p:nvPr/>
        </p:nvSpPr>
        <p:spPr>
          <a:xfrm>
            <a:off x="7532575" y="538700"/>
            <a:ext cx="257700" cy="2577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1" name="Google Shape;241;p43"/>
          <p:cNvSpPr/>
          <p:nvPr/>
        </p:nvSpPr>
        <p:spPr>
          <a:xfrm>
            <a:off x="7891025" y="538700"/>
            <a:ext cx="257700" cy="257700"/>
          </a:xfrm>
          <a:prstGeom prst="ellipse">
            <a:avLst/>
          </a:prstGeom>
          <a:solidFill>
            <a:srgbClr val="FF99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2" name="Google Shape;242;p43"/>
          <p:cNvSpPr txBox="1">
            <a:spLocks noGrp="1"/>
          </p:cNvSpPr>
          <p:nvPr>
            <p:ph type="body" idx="2"/>
          </p:nvPr>
        </p:nvSpPr>
        <p:spPr>
          <a:xfrm>
            <a:off x="398575" y="997825"/>
            <a:ext cx="6689700" cy="3665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Divider">
  <p:cSld name="Divider 2">
    <p:spTree>
      <p:nvGrpSpPr>
        <p:cNvPr id="1" name="Shape 243"/>
        <p:cNvGrpSpPr/>
        <p:nvPr/>
      </p:nvGrpSpPr>
      <p:grpSpPr>
        <a:xfrm>
          <a:off x="0" y="0"/>
          <a:ext cx="0" cy="0"/>
          <a:chOff x="0" y="0"/>
          <a:chExt cx="0" cy="0"/>
        </a:xfrm>
      </p:grpSpPr>
      <p:sp>
        <p:nvSpPr>
          <p:cNvPr id="244" name="Google Shape;244;p44"/>
          <p:cNvSpPr txBox="1">
            <a:spLocks noGrp="1"/>
          </p:cNvSpPr>
          <p:nvPr>
            <p:ph type="title"/>
          </p:nvPr>
        </p:nvSpPr>
        <p:spPr>
          <a:xfrm>
            <a:off x="1645295" y="2002482"/>
            <a:ext cx="5853300" cy="1138500"/>
          </a:xfrm>
          <a:prstGeom prst="rect">
            <a:avLst/>
          </a:prstGeom>
          <a:noFill/>
          <a:ln>
            <a:noFill/>
          </a:ln>
        </p:spPr>
        <p:txBody>
          <a:bodyPr spcFirstLastPara="1" wrap="square" lIns="26775" tIns="26775" rIns="26775" bIns="26775" anchor="ctr" anchorCtr="0">
            <a:normAutofit/>
          </a:bodyPr>
          <a:lstStyle>
            <a:lvl1pPr lvl="0" algn="ctr" rtl="0">
              <a:lnSpc>
                <a:spcPct val="100000"/>
              </a:lnSpc>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245" name="Google Shape;245;p44"/>
          <p:cNvSpPr txBox="1"/>
          <p:nvPr/>
        </p:nvSpPr>
        <p:spPr>
          <a:xfrm>
            <a:off x="1115823" y="4994657"/>
            <a:ext cx="6912300" cy="2697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rgbClr val="FFFFFF"/>
              </a:buClr>
              <a:buSzPts val="700"/>
              <a:buFont typeface="Helvetica Neue"/>
              <a:buNone/>
            </a:pPr>
            <a:r>
              <a:rPr lang="en" sz="700" b="0" i="0" u="none" strike="noStrike" cap="none">
                <a:solidFill>
                  <a:srgbClr val="FFFFFF"/>
                </a:solidFill>
                <a:latin typeface="Helvetica Neue"/>
                <a:ea typeface="Helvetica Neue"/>
                <a:cs typeface="Helvetica Neue"/>
                <a:sym typeface="Helvetica Neue"/>
              </a:rPr>
              <a:t>COPYRIGHT (C) 2022, ECLIPSE FOUNDATION, INC. | THIS WORK IS LICENSED UNDER A CREATIVE COMMONS ATTRIBUTION 4.0 INTERNATIONAL LICENSE (CC BY 4.0)</a:t>
            </a:r>
            <a:endParaRPr sz="500"/>
          </a:p>
        </p:txBody>
      </p:sp>
      <p:pic>
        <p:nvPicPr>
          <p:cNvPr id="246" name="Google Shape;246;p44" descr="Screenshot 2022-02-22 at 08.36.59.png"/>
          <p:cNvPicPr preferRelativeResize="0"/>
          <p:nvPr/>
        </p:nvPicPr>
        <p:blipFill rotWithShape="1">
          <a:blip r:embed="rId2">
            <a:alphaModFix/>
          </a:blip>
          <a:srcRect/>
          <a:stretch/>
        </p:blipFill>
        <p:spPr>
          <a:xfrm>
            <a:off x="-22334" y="-12769"/>
            <a:ext cx="9189265" cy="5168962"/>
          </a:xfrm>
          <a:prstGeom prst="rect">
            <a:avLst/>
          </a:prstGeom>
          <a:noFill/>
          <a:ln>
            <a:noFill/>
          </a:ln>
        </p:spPr>
      </p:pic>
      <p:pic>
        <p:nvPicPr>
          <p:cNvPr id="247" name="Google Shape;247;p44" descr="yeEEGyVtz2aoNR2kMygDwPjkXUgb_JlPTiV-QU8gEHwervk1is2trLMA4oFsNOm5O1yRbJxVvgooo54ODQciNR2YPOKxvpNdd8M0Z765NwZ4ewrxCFvYcU1iRwfPPehGRyyAF7wLUdch.png"/>
          <p:cNvPicPr preferRelativeResize="0"/>
          <p:nvPr/>
        </p:nvPicPr>
        <p:blipFill rotWithShape="1">
          <a:blip r:embed="rId3">
            <a:alphaModFix/>
          </a:blip>
          <a:srcRect/>
          <a:stretch/>
        </p:blipFill>
        <p:spPr>
          <a:xfrm>
            <a:off x="66343" y="68172"/>
            <a:ext cx="2818100" cy="769694"/>
          </a:xfrm>
          <a:prstGeom prst="rect">
            <a:avLst/>
          </a:prstGeom>
          <a:noFill/>
          <a:ln>
            <a:noFill/>
          </a:ln>
        </p:spPr>
      </p:pic>
      <p:sp>
        <p:nvSpPr>
          <p:cNvPr id="248" name="Google Shape;248;p44"/>
          <p:cNvSpPr txBox="1">
            <a:spLocks noGrp="1"/>
          </p:cNvSpPr>
          <p:nvPr>
            <p:ph type="sldNum" idx="12"/>
          </p:nvPr>
        </p:nvSpPr>
        <p:spPr>
          <a:xfrm>
            <a:off x="4475930" y="4878958"/>
            <a:ext cx="185400" cy="1926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‹N°›</a:t>
            </a:fld>
            <a:endParaRPr sz="1000">
              <a:solidFill>
                <a:schemeClr val="dk2"/>
              </a:solidFill>
              <a:latin typeface="Arial"/>
              <a:ea typeface="Arial"/>
              <a:cs typeface="Arial"/>
              <a:sym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Blank 2">
  <p:cSld name="TITLE_AND_BODY_4">
    <p:spTree>
      <p:nvGrpSpPr>
        <p:cNvPr id="1" name="Shape 249"/>
        <p:cNvGrpSpPr/>
        <p:nvPr/>
      </p:nvGrpSpPr>
      <p:grpSpPr>
        <a:xfrm>
          <a:off x="0" y="0"/>
          <a:ext cx="0" cy="0"/>
          <a:chOff x="0" y="0"/>
          <a:chExt cx="0" cy="0"/>
        </a:xfrm>
      </p:grpSpPr>
      <p:sp>
        <p:nvSpPr>
          <p:cNvPr id="250" name="Google Shape;250;p45"/>
          <p:cNvSpPr txBox="1">
            <a:spLocks noGrp="1"/>
          </p:cNvSpPr>
          <p:nvPr>
            <p:ph type="sldNum" idx="12"/>
          </p:nvPr>
        </p:nvSpPr>
        <p:spPr>
          <a:xfrm>
            <a:off x="4475930" y="4878958"/>
            <a:ext cx="185400" cy="1926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‹N°›</a:t>
            </a:fld>
            <a:endParaRPr sz="1000">
              <a:solidFill>
                <a:schemeClr val="dk2"/>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Center">
  <p:cSld name="Title - Center 2">
    <p:spTree>
      <p:nvGrpSpPr>
        <p:cNvPr id="1" name="Shape 251"/>
        <p:cNvGrpSpPr/>
        <p:nvPr/>
      </p:nvGrpSpPr>
      <p:grpSpPr>
        <a:xfrm>
          <a:off x="0" y="0"/>
          <a:ext cx="0" cy="0"/>
          <a:chOff x="0" y="0"/>
          <a:chExt cx="0" cy="0"/>
        </a:xfrm>
      </p:grpSpPr>
      <p:sp>
        <p:nvSpPr>
          <p:cNvPr id="252" name="Google Shape;252;p46"/>
          <p:cNvSpPr txBox="1">
            <a:spLocks noGrp="1"/>
          </p:cNvSpPr>
          <p:nvPr>
            <p:ph type="title"/>
          </p:nvPr>
        </p:nvSpPr>
        <p:spPr>
          <a:xfrm>
            <a:off x="1812726" y="1701105"/>
            <a:ext cx="5518500" cy="1741200"/>
          </a:xfrm>
          <a:prstGeom prst="rect">
            <a:avLst/>
          </a:prstGeom>
          <a:noFill/>
          <a:ln>
            <a:noFill/>
          </a:ln>
        </p:spPr>
        <p:txBody>
          <a:bodyPr spcFirstLastPara="1" wrap="square" lIns="26775" tIns="26775" rIns="26775" bIns="26775" anchor="ctr" anchorCtr="0">
            <a:normAutofit/>
          </a:bodyPr>
          <a:lstStyle>
            <a:lvl1pPr lvl="0" algn="ctr" rtl="0">
              <a:lnSpc>
                <a:spcPct val="100000"/>
              </a:lnSpc>
              <a:spcBef>
                <a:spcPts val="0"/>
              </a:spcBef>
              <a:spcAft>
                <a:spcPts val="0"/>
              </a:spcAft>
              <a:buClr>
                <a:srgbClr val="1B208B"/>
              </a:buClr>
              <a:buSzPts val="4200"/>
              <a:buFont typeface="Helvetica Neue"/>
              <a:buNone/>
              <a:defRPr sz="4200">
                <a:solidFill>
                  <a:srgbClr val="1B208B"/>
                </a:solidFill>
                <a:latin typeface="Helvetica Neue"/>
                <a:ea typeface="Helvetica Neue"/>
                <a:cs typeface="Helvetica Neue"/>
                <a:sym typeface="Helvetica Neue"/>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253" name="Google Shape;253;p46"/>
          <p:cNvSpPr txBox="1"/>
          <p:nvPr/>
        </p:nvSpPr>
        <p:spPr>
          <a:xfrm>
            <a:off x="1115823" y="4994657"/>
            <a:ext cx="6912300" cy="2697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rgbClr val="53585F"/>
              </a:buClr>
              <a:buSzPts val="700"/>
              <a:buFont typeface="Helvetica Neue"/>
              <a:buNone/>
            </a:pPr>
            <a:r>
              <a:rPr lang="en" sz="700" b="0" i="0" u="none" strike="noStrike" cap="none">
                <a:solidFill>
                  <a:srgbClr val="53585F"/>
                </a:solidFill>
                <a:latin typeface="Helvetica Neue"/>
                <a:ea typeface="Helvetica Neue"/>
                <a:cs typeface="Helvetica Neue"/>
                <a:sym typeface="Helvetica Neue"/>
              </a:rPr>
              <a:t>COPYRIGHT (C) 2024, ECLIPSE FOUNDATION, INC. | THIS WORK IS LICENSED UNDER A CREATIVE COMMONS ATTRIBUTION 4.0 INTERNATIONAL LICENSE (CC BY 4.0)</a:t>
            </a:r>
            <a:endParaRPr sz="500"/>
          </a:p>
        </p:txBody>
      </p:sp>
      <p:pic>
        <p:nvPicPr>
          <p:cNvPr id="254" name="Google Shape;254;p46" descr="jakarta_ee_logo_schooner_color_stacked_default_color_stacked_default.png"/>
          <p:cNvPicPr preferRelativeResize="0"/>
          <p:nvPr/>
        </p:nvPicPr>
        <p:blipFill rotWithShape="1">
          <a:blip r:embed="rId2">
            <a:alphaModFix/>
          </a:blip>
          <a:srcRect/>
          <a:stretch/>
        </p:blipFill>
        <p:spPr>
          <a:xfrm>
            <a:off x="7940939" y="26556"/>
            <a:ext cx="1248358" cy="948848"/>
          </a:xfrm>
          <a:prstGeom prst="rect">
            <a:avLst/>
          </a:prstGeom>
          <a:noFill/>
          <a:ln>
            <a:noFill/>
          </a:ln>
        </p:spPr>
      </p:pic>
      <p:sp>
        <p:nvSpPr>
          <p:cNvPr id="255" name="Google Shape;255;p46"/>
          <p:cNvSpPr txBox="1">
            <a:spLocks noGrp="1"/>
          </p:cNvSpPr>
          <p:nvPr>
            <p:ph type="sldNum" idx="12"/>
          </p:nvPr>
        </p:nvSpPr>
        <p:spPr>
          <a:xfrm>
            <a:off x="4475930" y="4878958"/>
            <a:ext cx="185400" cy="1926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‹N°›</a:t>
            </a:fld>
            <a:endParaRPr sz="1000">
              <a:solidFill>
                <a:schemeClr val="dk2"/>
              </a:solidFill>
              <a:latin typeface="Arial"/>
              <a:ea typeface="Arial"/>
              <a:cs typeface="Arial"/>
              <a:sym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logo - no footer">
  <p:cSld name="Blank logo - no footer">
    <p:spTree>
      <p:nvGrpSpPr>
        <p:cNvPr id="1" name="Shape 256"/>
        <p:cNvGrpSpPr/>
        <p:nvPr/>
      </p:nvGrpSpPr>
      <p:grpSpPr>
        <a:xfrm>
          <a:off x="0" y="0"/>
          <a:ext cx="0" cy="0"/>
          <a:chOff x="0" y="0"/>
          <a:chExt cx="0" cy="0"/>
        </a:xfrm>
      </p:grpSpPr>
      <p:pic>
        <p:nvPicPr>
          <p:cNvPr id="257" name="Google Shape;257;p47" descr="jakarta_ee_logo_schooner_color_stacked_default_color_stacked_default.png"/>
          <p:cNvPicPr preferRelativeResize="0"/>
          <p:nvPr/>
        </p:nvPicPr>
        <p:blipFill rotWithShape="1">
          <a:blip r:embed="rId2">
            <a:alphaModFix/>
          </a:blip>
          <a:srcRect/>
          <a:stretch/>
        </p:blipFill>
        <p:spPr>
          <a:xfrm>
            <a:off x="7940939" y="26556"/>
            <a:ext cx="1248358" cy="948848"/>
          </a:xfrm>
          <a:prstGeom prst="rect">
            <a:avLst/>
          </a:prstGeom>
          <a:noFill/>
          <a:ln>
            <a:noFill/>
          </a:ln>
        </p:spPr>
      </p:pic>
      <p:sp>
        <p:nvSpPr>
          <p:cNvPr id="258" name="Google Shape;258;p47"/>
          <p:cNvSpPr txBox="1">
            <a:spLocks noGrp="1"/>
          </p:cNvSpPr>
          <p:nvPr>
            <p:ph type="sldNum" idx="12"/>
          </p:nvPr>
        </p:nvSpPr>
        <p:spPr>
          <a:xfrm>
            <a:off x="4475930" y="4878958"/>
            <a:ext cx="185400" cy="1926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‹N°›</a:t>
            </a:fld>
            <a:endParaRPr sz="1000">
              <a:solidFill>
                <a:schemeClr val="dk2"/>
              </a:solidFill>
              <a:latin typeface="Arial"/>
              <a:ea typeface="Arial"/>
              <a:cs typeface="Arial"/>
              <a:sym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logo">
  <p:cSld name="Blank logo">
    <p:spTree>
      <p:nvGrpSpPr>
        <p:cNvPr id="1" name="Shape 259"/>
        <p:cNvGrpSpPr/>
        <p:nvPr/>
      </p:nvGrpSpPr>
      <p:grpSpPr>
        <a:xfrm>
          <a:off x="0" y="0"/>
          <a:ext cx="0" cy="0"/>
          <a:chOff x="0" y="0"/>
          <a:chExt cx="0" cy="0"/>
        </a:xfrm>
      </p:grpSpPr>
      <p:pic>
        <p:nvPicPr>
          <p:cNvPr id="260" name="Google Shape;260;p48" descr="jakarta_ee_logo_schooner_color_stacked_default_color_stacked_default.png"/>
          <p:cNvPicPr preferRelativeResize="0"/>
          <p:nvPr/>
        </p:nvPicPr>
        <p:blipFill rotWithShape="1">
          <a:blip r:embed="rId2">
            <a:alphaModFix/>
          </a:blip>
          <a:srcRect/>
          <a:stretch/>
        </p:blipFill>
        <p:spPr>
          <a:xfrm>
            <a:off x="7940939" y="26556"/>
            <a:ext cx="1248358" cy="948848"/>
          </a:xfrm>
          <a:prstGeom prst="rect">
            <a:avLst/>
          </a:prstGeom>
          <a:noFill/>
          <a:ln>
            <a:noFill/>
          </a:ln>
        </p:spPr>
      </p:pic>
      <p:sp>
        <p:nvSpPr>
          <p:cNvPr id="261" name="Google Shape;261;p48"/>
          <p:cNvSpPr txBox="1"/>
          <p:nvPr/>
        </p:nvSpPr>
        <p:spPr>
          <a:xfrm>
            <a:off x="1115823" y="4994657"/>
            <a:ext cx="6912300" cy="2697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rgbClr val="53585F"/>
              </a:buClr>
              <a:buSzPts val="700"/>
              <a:buFont typeface="Helvetica Neue"/>
              <a:buNone/>
            </a:pPr>
            <a:r>
              <a:rPr lang="en" sz="700" b="0" i="0" u="none" strike="noStrike" cap="none">
                <a:solidFill>
                  <a:srgbClr val="53585F"/>
                </a:solidFill>
                <a:latin typeface="Helvetica Neue"/>
                <a:ea typeface="Helvetica Neue"/>
                <a:cs typeface="Helvetica Neue"/>
                <a:sym typeface="Helvetica Neue"/>
              </a:rPr>
              <a:t>COPYRIGHT (C) 2024, ECLIPSE FOUNDATION, INC. | THIS WORK IS LICENSED UNDER A CREATIVE COMMONS ATTRIBUTION 4.0 INTERNATIONAL LICENSE (CC BY 4.0)</a:t>
            </a:r>
            <a:endParaRPr sz="500"/>
          </a:p>
        </p:txBody>
      </p:sp>
      <p:sp>
        <p:nvSpPr>
          <p:cNvPr id="262" name="Google Shape;262;p48"/>
          <p:cNvSpPr txBox="1">
            <a:spLocks noGrp="1"/>
          </p:cNvSpPr>
          <p:nvPr>
            <p:ph type="sldNum" idx="12"/>
          </p:nvPr>
        </p:nvSpPr>
        <p:spPr>
          <a:xfrm>
            <a:off x="4475930" y="4878958"/>
            <a:ext cx="185400" cy="1926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‹N°›</a:t>
            </a:fld>
            <a:endParaRPr sz="1000">
              <a:solidFill>
                <a:schemeClr val="dk2"/>
              </a:solidFill>
              <a:latin typeface="Arial"/>
              <a:ea typeface="Arial"/>
              <a:cs typeface="Arial"/>
              <a:sym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ivider 1">
  <p:cSld name="Divider">
    <p:spTree>
      <p:nvGrpSpPr>
        <p:cNvPr id="1" name="Shape 263"/>
        <p:cNvGrpSpPr/>
        <p:nvPr/>
      </p:nvGrpSpPr>
      <p:grpSpPr>
        <a:xfrm>
          <a:off x="0" y="0"/>
          <a:ext cx="0" cy="0"/>
          <a:chOff x="0" y="0"/>
          <a:chExt cx="0" cy="0"/>
        </a:xfrm>
      </p:grpSpPr>
      <p:sp>
        <p:nvSpPr>
          <p:cNvPr id="264" name="Google Shape;264;p49"/>
          <p:cNvSpPr txBox="1">
            <a:spLocks noGrp="1"/>
          </p:cNvSpPr>
          <p:nvPr>
            <p:ph type="title"/>
          </p:nvPr>
        </p:nvSpPr>
        <p:spPr>
          <a:xfrm>
            <a:off x="1645295" y="2002482"/>
            <a:ext cx="5853300" cy="1138500"/>
          </a:xfrm>
          <a:prstGeom prst="rect">
            <a:avLst/>
          </a:prstGeom>
          <a:noFill/>
          <a:ln>
            <a:noFill/>
          </a:ln>
        </p:spPr>
        <p:txBody>
          <a:bodyPr spcFirstLastPara="1" wrap="square" lIns="26775" tIns="26775" rIns="26775" bIns="26775" anchor="ctr" anchorCtr="0">
            <a:normAutofit/>
          </a:bodyPr>
          <a:lstStyle>
            <a:lvl1pPr lvl="0" algn="ctr" rtl="0">
              <a:lnSpc>
                <a:spcPct val="100000"/>
              </a:lnSpc>
              <a:spcBef>
                <a:spcPts val="0"/>
              </a:spcBef>
              <a:spcAft>
                <a:spcPts val="0"/>
              </a:spcAft>
              <a:buClr>
                <a:srgbClr val="FFFFFF"/>
              </a:buClr>
              <a:buSzPts val="4200"/>
              <a:buFont typeface="Helvetica Neue"/>
              <a:buNone/>
              <a:defRPr sz="4200">
                <a:solidFill>
                  <a:srgbClr val="FFFFFF"/>
                </a:solidFill>
                <a:latin typeface="Helvetica Neue"/>
                <a:ea typeface="Helvetica Neue"/>
                <a:cs typeface="Helvetica Neue"/>
                <a:sym typeface="Helvetica Neue"/>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sp>
        <p:nvSpPr>
          <p:cNvPr id="265" name="Google Shape;265;p49"/>
          <p:cNvSpPr txBox="1"/>
          <p:nvPr/>
        </p:nvSpPr>
        <p:spPr>
          <a:xfrm>
            <a:off x="1115823" y="4994657"/>
            <a:ext cx="6912300" cy="2697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rgbClr val="FFFFFF"/>
              </a:buClr>
              <a:buSzPts val="700"/>
              <a:buFont typeface="Helvetica Neue"/>
              <a:buNone/>
            </a:pPr>
            <a:r>
              <a:rPr lang="en" sz="700" b="0" i="0" u="none" strike="noStrike" cap="none">
                <a:solidFill>
                  <a:srgbClr val="FFFFFF"/>
                </a:solidFill>
                <a:latin typeface="Helvetica Neue"/>
                <a:ea typeface="Helvetica Neue"/>
                <a:cs typeface="Helvetica Neue"/>
                <a:sym typeface="Helvetica Neue"/>
              </a:rPr>
              <a:t>COPYRIGHT (C) 2022, ECLIPSE FOUNDATION, INC. | THIS WORK IS LICENSED UNDER A CREATIVE COMMONS ATTRIBUTION 4.0 INTERNATIONAL LICENSE (CC BY 4.0)</a:t>
            </a:r>
            <a:endParaRPr sz="500"/>
          </a:p>
        </p:txBody>
      </p:sp>
      <p:pic>
        <p:nvPicPr>
          <p:cNvPr id="266" name="Google Shape;266;p49" descr="Screenshot 2022-02-22 at 08.36.59.png"/>
          <p:cNvPicPr preferRelativeResize="0"/>
          <p:nvPr/>
        </p:nvPicPr>
        <p:blipFill rotWithShape="1">
          <a:blip r:embed="rId2">
            <a:alphaModFix/>
          </a:blip>
          <a:srcRect/>
          <a:stretch/>
        </p:blipFill>
        <p:spPr>
          <a:xfrm>
            <a:off x="-22334" y="-12769"/>
            <a:ext cx="9189265" cy="5168962"/>
          </a:xfrm>
          <a:prstGeom prst="rect">
            <a:avLst/>
          </a:prstGeom>
          <a:noFill/>
          <a:ln>
            <a:noFill/>
          </a:ln>
        </p:spPr>
      </p:pic>
      <p:pic>
        <p:nvPicPr>
          <p:cNvPr id="267" name="Google Shape;267;p49" descr="yeEEGyVtz2aoNR2kMygDwPjkXUgb_JlPTiV-QU8gEHwervk1is2trLMA4oFsNOm5O1yRbJxVvgooo54ODQciNR2YPOKxvpNdd8M0Z765NwZ4ewrxCFvYcU1iRwfPPehGRyyAF7wLUdch.png"/>
          <p:cNvPicPr preferRelativeResize="0"/>
          <p:nvPr/>
        </p:nvPicPr>
        <p:blipFill rotWithShape="1">
          <a:blip r:embed="rId3">
            <a:alphaModFix/>
          </a:blip>
          <a:srcRect/>
          <a:stretch/>
        </p:blipFill>
        <p:spPr>
          <a:xfrm>
            <a:off x="66343" y="68172"/>
            <a:ext cx="2818100" cy="769694"/>
          </a:xfrm>
          <a:prstGeom prst="rect">
            <a:avLst/>
          </a:prstGeom>
          <a:noFill/>
          <a:ln>
            <a:noFill/>
          </a:ln>
        </p:spPr>
      </p:pic>
      <p:sp>
        <p:nvSpPr>
          <p:cNvPr id="268" name="Google Shape;268;p49"/>
          <p:cNvSpPr txBox="1"/>
          <p:nvPr/>
        </p:nvSpPr>
        <p:spPr>
          <a:xfrm>
            <a:off x="1115823" y="4994657"/>
            <a:ext cx="6912300" cy="2697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rgbClr val="DCDEE0"/>
              </a:buClr>
              <a:buSzPts val="700"/>
              <a:buFont typeface="Helvetica Neue"/>
              <a:buNone/>
            </a:pPr>
            <a:r>
              <a:rPr lang="en" sz="700" b="0" i="0" u="none" strike="noStrike" cap="none">
                <a:solidFill>
                  <a:srgbClr val="DCDEE0"/>
                </a:solidFill>
                <a:latin typeface="Helvetica Neue"/>
                <a:ea typeface="Helvetica Neue"/>
                <a:cs typeface="Helvetica Neue"/>
                <a:sym typeface="Helvetica Neue"/>
              </a:rPr>
              <a:t>COPYRIGHT (C) 2024, ECLIPSE FOUNDATION, INC. | THIS WORK IS LICENSED UNDER A CREATIVE COMMONS ATTRIBUTION 4.0 INTERNATIONAL LICENSE (CC BY 4.0)</a:t>
            </a:r>
            <a:endParaRPr sz="500"/>
          </a:p>
        </p:txBody>
      </p:sp>
      <p:sp>
        <p:nvSpPr>
          <p:cNvPr id="269" name="Google Shape;269;p49"/>
          <p:cNvSpPr txBox="1">
            <a:spLocks noGrp="1"/>
          </p:cNvSpPr>
          <p:nvPr>
            <p:ph type="sldNum" idx="12"/>
          </p:nvPr>
        </p:nvSpPr>
        <p:spPr>
          <a:xfrm>
            <a:off x="4475930" y="4878958"/>
            <a:ext cx="185400" cy="1926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‹N°›</a:t>
            </a:fld>
            <a:endParaRPr sz="1000">
              <a:solidFill>
                <a:schemeClr val="dk2"/>
              </a:solidFill>
              <a:latin typeface="Arial"/>
              <a:ea typeface="Arial"/>
              <a:cs typeface="Arial"/>
              <a:sym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ody3">
  <p:cSld name="Body3_4">
    <p:bg>
      <p:bgPr>
        <a:solidFill>
          <a:schemeClr val="lt1"/>
        </a:solidFill>
        <a:effectLst/>
      </p:bgPr>
    </p:bg>
    <p:spTree>
      <p:nvGrpSpPr>
        <p:cNvPr id="1" name="Shape 270"/>
        <p:cNvGrpSpPr/>
        <p:nvPr/>
      </p:nvGrpSpPr>
      <p:grpSpPr>
        <a:xfrm>
          <a:off x="0" y="0"/>
          <a:ext cx="0" cy="0"/>
          <a:chOff x="0" y="0"/>
          <a:chExt cx="0" cy="0"/>
        </a:xfrm>
      </p:grpSpPr>
      <p:sp>
        <p:nvSpPr>
          <p:cNvPr id="271" name="Google Shape;271;p50"/>
          <p:cNvSpPr txBox="1">
            <a:spLocks noGrp="1"/>
          </p:cNvSpPr>
          <p:nvPr>
            <p:ph type="title"/>
          </p:nvPr>
        </p:nvSpPr>
        <p:spPr>
          <a:xfrm>
            <a:off x="225484" y="728552"/>
            <a:ext cx="5783700" cy="489600"/>
          </a:xfrm>
          <a:prstGeom prst="rect">
            <a:avLst/>
          </a:prstGeom>
          <a:noFill/>
          <a:ln>
            <a:noFill/>
          </a:ln>
        </p:spPr>
        <p:txBody>
          <a:bodyPr spcFirstLastPara="1" wrap="square" lIns="90000" tIns="90000" rIns="91425" bIns="90000" anchor="t" anchorCtr="0">
            <a:normAutofit/>
          </a:bodyPr>
          <a:lstStyle>
            <a:lvl1pPr marR="0" lvl="0" algn="l" rtl="0">
              <a:spcBef>
                <a:spcPts val="0"/>
              </a:spcBef>
              <a:spcAft>
                <a:spcPts val="0"/>
              </a:spcAft>
              <a:buClr>
                <a:srgbClr val="1B208B"/>
              </a:buClr>
              <a:buSzPts val="2400"/>
              <a:buFont typeface="Open Sans"/>
              <a:buNone/>
              <a:defRPr sz="2400" b="1" i="0" u="none" strike="noStrike" cap="none">
                <a:solidFill>
                  <a:srgbClr val="1B208B"/>
                </a:solidFill>
                <a:latin typeface="Open Sans"/>
                <a:ea typeface="Open Sans"/>
                <a:cs typeface="Open Sans"/>
                <a:sym typeface="Open Sans"/>
              </a:defRPr>
            </a:lvl1pPr>
            <a:lvl2pPr lvl="1"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2pPr>
            <a:lvl3pPr lvl="2"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3pPr>
            <a:lvl4pPr lvl="3"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4pPr>
            <a:lvl5pPr lvl="4"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5pPr>
            <a:lvl6pPr lvl="5"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6pPr>
            <a:lvl7pPr lvl="6"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7pPr>
            <a:lvl8pPr lvl="7"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8pPr>
            <a:lvl9pPr lvl="8"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9pPr>
          </a:lstStyle>
          <a:p>
            <a:endParaRPr/>
          </a:p>
        </p:txBody>
      </p:sp>
      <p:sp>
        <p:nvSpPr>
          <p:cNvPr id="272" name="Google Shape;272;p50"/>
          <p:cNvSpPr txBox="1">
            <a:spLocks noGrp="1"/>
          </p:cNvSpPr>
          <p:nvPr>
            <p:ph type="body" idx="1"/>
          </p:nvPr>
        </p:nvSpPr>
        <p:spPr>
          <a:xfrm>
            <a:off x="232763" y="1474625"/>
            <a:ext cx="5783700" cy="3368400"/>
          </a:xfrm>
          <a:prstGeom prst="rect">
            <a:avLst/>
          </a:prstGeom>
          <a:noFill/>
          <a:ln>
            <a:noFill/>
          </a:ln>
        </p:spPr>
        <p:txBody>
          <a:bodyPr spcFirstLastPara="1" wrap="square" lIns="91425" tIns="45700" rIns="91425" bIns="45700" anchor="t" anchorCtr="0">
            <a:normAutofit/>
          </a:bodyPr>
          <a:lstStyle>
            <a:lvl1pPr marL="457200" marR="0" lvl="0" indent="-298450" algn="l" rtl="0">
              <a:lnSpc>
                <a:spcPct val="125000"/>
              </a:lnSpc>
              <a:spcBef>
                <a:spcPts val="300"/>
              </a:spcBef>
              <a:spcAft>
                <a:spcPts val="0"/>
              </a:spcAft>
              <a:buClr>
                <a:srgbClr val="1B208B"/>
              </a:buClr>
              <a:buSzPts val="1100"/>
              <a:buFont typeface="Open Sans"/>
              <a:buChar char="&gt;"/>
              <a:defRPr sz="1100" i="0">
                <a:solidFill>
                  <a:srgbClr val="3D3C3B"/>
                </a:solidFill>
                <a:latin typeface="Open Sans Light"/>
                <a:ea typeface="Open Sans Light"/>
                <a:cs typeface="Open Sans Light"/>
                <a:sym typeface="Open Sans Light"/>
              </a:defRPr>
            </a:lvl1pPr>
            <a:lvl2pPr marL="914400" marR="0" lvl="1" indent="-298450" algn="l" rtl="0">
              <a:lnSpc>
                <a:spcPct val="125000"/>
              </a:lnSpc>
              <a:spcBef>
                <a:spcPts val="300"/>
              </a:spcBef>
              <a:spcAft>
                <a:spcPts val="0"/>
              </a:spcAft>
              <a:buClr>
                <a:srgbClr val="1B208B"/>
              </a:buClr>
              <a:buSzPts val="1100"/>
              <a:buFont typeface="Open Sans"/>
              <a:buChar char="•"/>
              <a:defRPr sz="1100" i="0" u="none" strike="noStrike" cap="none">
                <a:solidFill>
                  <a:srgbClr val="3D3C3B"/>
                </a:solidFill>
                <a:latin typeface="Open Sans Light"/>
                <a:ea typeface="Open Sans Light"/>
                <a:cs typeface="Open Sans Light"/>
                <a:sym typeface="Open Sans Light"/>
              </a:defRPr>
            </a:lvl2pPr>
            <a:lvl3pPr marL="1371600" marR="0" lvl="2" indent="-298450" algn="l" rtl="0">
              <a:lnSpc>
                <a:spcPct val="125000"/>
              </a:lnSpc>
              <a:spcBef>
                <a:spcPts val="300"/>
              </a:spcBef>
              <a:spcAft>
                <a:spcPts val="0"/>
              </a:spcAft>
              <a:buClr>
                <a:srgbClr val="3D3C3B"/>
              </a:buClr>
              <a:buSzPts val="1100"/>
              <a:buFont typeface="Open Sans"/>
              <a:buChar char="•"/>
              <a:defRPr sz="1100" i="0" u="none" strike="noStrike" cap="none">
                <a:solidFill>
                  <a:srgbClr val="3D3C3B"/>
                </a:solidFill>
                <a:latin typeface="Open Sans Light"/>
                <a:ea typeface="Open Sans Light"/>
                <a:cs typeface="Open Sans Light"/>
                <a:sym typeface="Open Sans Light"/>
              </a:defRPr>
            </a:lvl3pPr>
            <a:lvl4pPr marL="1828800" marR="0" lvl="3" indent="-298450" algn="l" rtl="0">
              <a:lnSpc>
                <a:spcPct val="125000"/>
              </a:lnSpc>
              <a:spcBef>
                <a:spcPts val="300"/>
              </a:spcBef>
              <a:spcAft>
                <a:spcPts val="0"/>
              </a:spcAft>
              <a:buClr>
                <a:srgbClr val="3D3C3B"/>
              </a:buClr>
              <a:buSzPts val="1100"/>
              <a:buFont typeface="Open Sans"/>
              <a:buChar char="•"/>
              <a:defRPr sz="1100" i="0" u="none" strike="noStrike" cap="none">
                <a:solidFill>
                  <a:srgbClr val="3D3C3B"/>
                </a:solidFill>
                <a:latin typeface="Open Sans Light"/>
                <a:ea typeface="Open Sans Light"/>
                <a:cs typeface="Open Sans Light"/>
                <a:sym typeface="Open Sans Light"/>
              </a:defRPr>
            </a:lvl4pPr>
            <a:lvl5pPr marL="2286000" marR="0" lvl="4"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5pPr>
            <a:lvl6pPr marL="2743200" marR="0" lvl="5"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6pPr>
            <a:lvl7pPr marL="3200400" marR="0" lvl="6"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7pPr>
            <a:lvl8pPr marL="3657600" marR="0" lvl="7"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8pPr>
            <a:lvl9pPr marL="4114800" marR="0" lvl="8" indent="-298450" algn="l" rtl="0">
              <a:lnSpc>
                <a:spcPct val="125000"/>
              </a:lnSpc>
              <a:spcBef>
                <a:spcPts val="300"/>
              </a:spcBef>
              <a:spcAft>
                <a:spcPts val="30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9pPr>
          </a:lstStyle>
          <a:p>
            <a:endParaRPr/>
          </a:p>
        </p:txBody>
      </p:sp>
      <p:sp>
        <p:nvSpPr>
          <p:cNvPr id="273" name="Google Shape;273;p50"/>
          <p:cNvSpPr txBox="1"/>
          <p:nvPr/>
        </p:nvSpPr>
        <p:spPr>
          <a:xfrm>
            <a:off x="-1995055" y="4636655"/>
            <a:ext cx="0" cy="0"/>
          </a:xfrm>
          <a:prstGeom prst="rect">
            <a:avLst/>
          </a:prstGeom>
          <a:noFill/>
          <a:ln>
            <a:noFill/>
          </a:ln>
        </p:spPr>
        <p:txBody>
          <a:bodyPr spcFirstLastPara="1" wrap="square" lIns="90000" tIns="90000" rIns="91425" bIns="90000" anchor="t" anchorCtr="0">
            <a:noAutofit/>
          </a:bodyPr>
          <a:lstStyle/>
          <a:p>
            <a:pPr marL="0" marR="0" lvl="0" indent="0" algn="ctr" rtl="0">
              <a:lnSpc>
                <a:spcPct val="80000"/>
              </a:lnSpc>
              <a:spcBef>
                <a:spcPts val="0"/>
              </a:spcBef>
              <a:spcAft>
                <a:spcPts val="0"/>
              </a:spcAft>
              <a:buNone/>
            </a:pPr>
            <a:endParaRPr sz="450">
              <a:solidFill>
                <a:schemeClr val="dk1"/>
              </a:solidFill>
              <a:latin typeface="Arial"/>
              <a:ea typeface="Arial"/>
              <a:cs typeface="Arial"/>
              <a:sym typeface="Arial"/>
            </a:endParaRPr>
          </a:p>
        </p:txBody>
      </p:sp>
      <p:pic>
        <p:nvPicPr>
          <p:cNvPr id="274" name="Google Shape;274;p50"/>
          <p:cNvPicPr preferRelativeResize="0"/>
          <p:nvPr/>
        </p:nvPicPr>
        <p:blipFill>
          <a:blip r:embed="rId2">
            <a:alphaModFix/>
          </a:blip>
          <a:stretch>
            <a:fillRect/>
          </a:stretch>
        </p:blipFill>
        <p:spPr>
          <a:xfrm>
            <a:off x="7399925" y="4525875"/>
            <a:ext cx="1446548" cy="395525"/>
          </a:xfrm>
          <a:prstGeom prst="rect">
            <a:avLst/>
          </a:prstGeom>
          <a:noFill/>
          <a:ln>
            <a:noFill/>
          </a:ln>
        </p:spPr>
      </p:pic>
      <p:sp>
        <p:nvSpPr>
          <p:cNvPr id="275" name="Google Shape;275;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rmAutofit/>
          </a:bodyPr>
          <a:lstStyle>
            <a:lvl1pPr lvl="0" rtl="0">
              <a:buNone/>
              <a:defRPr sz="1300">
                <a:solidFill>
                  <a:srgbClr val="3D3C3B"/>
                </a:solidFill>
                <a:latin typeface="Open Sans Light"/>
                <a:ea typeface="Open Sans Light"/>
                <a:cs typeface="Open Sans Light"/>
                <a:sym typeface="Open Sans Light"/>
              </a:defRPr>
            </a:lvl1pPr>
            <a:lvl2pPr lvl="1" rtl="0">
              <a:buNone/>
              <a:defRPr sz="1300">
                <a:solidFill>
                  <a:srgbClr val="3D3C3B"/>
                </a:solidFill>
                <a:latin typeface="Open Sans Light"/>
                <a:ea typeface="Open Sans Light"/>
                <a:cs typeface="Open Sans Light"/>
                <a:sym typeface="Open Sans Light"/>
              </a:defRPr>
            </a:lvl2pPr>
            <a:lvl3pPr lvl="2" rtl="0">
              <a:buNone/>
              <a:defRPr sz="1300">
                <a:solidFill>
                  <a:srgbClr val="3D3C3B"/>
                </a:solidFill>
                <a:latin typeface="Open Sans Light"/>
                <a:ea typeface="Open Sans Light"/>
                <a:cs typeface="Open Sans Light"/>
                <a:sym typeface="Open Sans Light"/>
              </a:defRPr>
            </a:lvl3pPr>
            <a:lvl4pPr lvl="3" rtl="0">
              <a:buNone/>
              <a:defRPr sz="1300">
                <a:solidFill>
                  <a:srgbClr val="3D3C3B"/>
                </a:solidFill>
                <a:latin typeface="Open Sans Light"/>
                <a:ea typeface="Open Sans Light"/>
                <a:cs typeface="Open Sans Light"/>
                <a:sym typeface="Open Sans Light"/>
              </a:defRPr>
            </a:lvl4pPr>
            <a:lvl5pPr lvl="4" rtl="0">
              <a:buNone/>
              <a:defRPr sz="1300">
                <a:solidFill>
                  <a:srgbClr val="3D3C3B"/>
                </a:solidFill>
                <a:latin typeface="Open Sans Light"/>
                <a:ea typeface="Open Sans Light"/>
                <a:cs typeface="Open Sans Light"/>
                <a:sym typeface="Open Sans Light"/>
              </a:defRPr>
            </a:lvl5pPr>
            <a:lvl6pPr lvl="5" rtl="0">
              <a:buNone/>
              <a:defRPr sz="1300">
                <a:solidFill>
                  <a:srgbClr val="3D3C3B"/>
                </a:solidFill>
                <a:latin typeface="Open Sans Light"/>
                <a:ea typeface="Open Sans Light"/>
                <a:cs typeface="Open Sans Light"/>
                <a:sym typeface="Open Sans Light"/>
              </a:defRPr>
            </a:lvl6pPr>
            <a:lvl7pPr lvl="6" rtl="0">
              <a:buNone/>
              <a:defRPr sz="1300">
                <a:solidFill>
                  <a:srgbClr val="3D3C3B"/>
                </a:solidFill>
                <a:latin typeface="Open Sans Light"/>
                <a:ea typeface="Open Sans Light"/>
                <a:cs typeface="Open Sans Light"/>
                <a:sym typeface="Open Sans Light"/>
              </a:defRPr>
            </a:lvl7pPr>
            <a:lvl8pPr lvl="7" rtl="0">
              <a:buNone/>
              <a:defRPr sz="1300">
                <a:solidFill>
                  <a:srgbClr val="3D3C3B"/>
                </a:solidFill>
                <a:latin typeface="Open Sans Light"/>
                <a:ea typeface="Open Sans Light"/>
                <a:cs typeface="Open Sans Light"/>
                <a:sym typeface="Open Sans Light"/>
              </a:defRPr>
            </a:lvl8pPr>
            <a:lvl9pPr lvl="8" rtl="0">
              <a:buNone/>
              <a:defRPr sz="1300">
                <a:solidFill>
                  <a:srgbClr val="3D3C3B"/>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ody3 1">
  <p:cSld name="Body3_5">
    <p:bg>
      <p:bgPr>
        <a:solidFill>
          <a:schemeClr val="lt1"/>
        </a:solidFill>
        <a:effectLst/>
      </p:bgPr>
    </p:bg>
    <p:spTree>
      <p:nvGrpSpPr>
        <p:cNvPr id="1" name="Shape 283"/>
        <p:cNvGrpSpPr/>
        <p:nvPr/>
      </p:nvGrpSpPr>
      <p:grpSpPr>
        <a:xfrm>
          <a:off x="0" y="0"/>
          <a:ext cx="0" cy="0"/>
          <a:chOff x="0" y="0"/>
          <a:chExt cx="0" cy="0"/>
        </a:xfrm>
      </p:grpSpPr>
      <p:sp>
        <p:nvSpPr>
          <p:cNvPr id="284" name="Google Shape;284;p52"/>
          <p:cNvSpPr txBox="1">
            <a:spLocks noGrp="1"/>
          </p:cNvSpPr>
          <p:nvPr>
            <p:ph type="title"/>
          </p:nvPr>
        </p:nvSpPr>
        <p:spPr>
          <a:xfrm>
            <a:off x="225484" y="728552"/>
            <a:ext cx="5783700" cy="489600"/>
          </a:xfrm>
          <a:prstGeom prst="rect">
            <a:avLst/>
          </a:prstGeom>
          <a:noFill/>
          <a:ln>
            <a:noFill/>
          </a:ln>
        </p:spPr>
        <p:txBody>
          <a:bodyPr spcFirstLastPara="1" wrap="square" lIns="90000" tIns="90000" rIns="91425" bIns="90000" anchor="t" anchorCtr="0">
            <a:normAutofit/>
          </a:bodyPr>
          <a:lstStyle>
            <a:lvl1pPr marR="0" lvl="0" algn="l" rtl="0">
              <a:spcBef>
                <a:spcPts val="0"/>
              </a:spcBef>
              <a:spcAft>
                <a:spcPts val="0"/>
              </a:spcAft>
              <a:buClr>
                <a:srgbClr val="1B208B"/>
              </a:buClr>
              <a:buSzPts val="2400"/>
              <a:buFont typeface="Open Sans"/>
              <a:buNone/>
              <a:defRPr sz="2400" b="1" i="0" u="none" strike="noStrike" cap="none">
                <a:solidFill>
                  <a:srgbClr val="1B208B"/>
                </a:solidFill>
                <a:latin typeface="Open Sans"/>
                <a:ea typeface="Open Sans"/>
                <a:cs typeface="Open Sans"/>
                <a:sym typeface="Open Sans"/>
              </a:defRPr>
            </a:lvl1pPr>
            <a:lvl2pPr lvl="1"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2pPr>
            <a:lvl3pPr lvl="2"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3pPr>
            <a:lvl4pPr lvl="3"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4pPr>
            <a:lvl5pPr lvl="4"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5pPr>
            <a:lvl6pPr lvl="5"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6pPr>
            <a:lvl7pPr lvl="6"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7pPr>
            <a:lvl8pPr lvl="7"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8pPr>
            <a:lvl9pPr lvl="8" rtl="0">
              <a:spcBef>
                <a:spcPts val="0"/>
              </a:spcBef>
              <a:spcAft>
                <a:spcPts val="0"/>
              </a:spcAft>
              <a:buClr>
                <a:srgbClr val="1B208B"/>
              </a:buClr>
              <a:buSzPts val="2400"/>
              <a:buFont typeface="Open Sans"/>
              <a:buNone/>
              <a:defRPr sz="2400" b="1">
                <a:solidFill>
                  <a:srgbClr val="1B208B"/>
                </a:solidFill>
                <a:latin typeface="Open Sans"/>
                <a:ea typeface="Open Sans"/>
                <a:cs typeface="Open Sans"/>
                <a:sym typeface="Open Sans"/>
              </a:defRPr>
            </a:lvl9pPr>
          </a:lstStyle>
          <a:p>
            <a:endParaRPr/>
          </a:p>
        </p:txBody>
      </p:sp>
      <p:sp>
        <p:nvSpPr>
          <p:cNvPr id="285" name="Google Shape;285;p52"/>
          <p:cNvSpPr txBox="1">
            <a:spLocks noGrp="1"/>
          </p:cNvSpPr>
          <p:nvPr>
            <p:ph type="body" idx="1"/>
          </p:nvPr>
        </p:nvSpPr>
        <p:spPr>
          <a:xfrm>
            <a:off x="232763" y="1474625"/>
            <a:ext cx="5783700" cy="3368400"/>
          </a:xfrm>
          <a:prstGeom prst="rect">
            <a:avLst/>
          </a:prstGeom>
          <a:noFill/>
          <a:ln>
            <a:noFill/>
          </a:ln>
        </p:spPr>
        <p:txBody>
          <a:bodyPr spcFirstLastPara="1" wrap="square" lIns="91425" tIns="45700" rIns="91425" bIns="45700" anchor="t" anchorCtr="0">
            <a:normAutofit/>
          </a:bodyPr>
          <a:lstStyle>
            <a:lvl1pPr marL="457200" marR="0" lvl="0" indent="-298450" algn="l" rtl="0">
              <a:lnSpc>
                <a:spcPct val="125000"/>
              </a:lnSpc>
              <a:spcBef>
                <a:spcPts val="300"/>
              </a:spcBef>
              <a:spcAft>
                <a:spcPts val="0"/>
              </a:spcAft>
              <a:buClr>
                <a:srgbClr val="1B208B"/>
              </a:buClr>
              <a:buSzPts val="1100"/>
              <a:buFont typeface="Open Sans"/>
              <a:buChar char="&gt;"/>
              <a:defRPr sz="1100" i="0">
                <a:solidFill>
                  <a:srgbClr val="3D3C3B"/>
                </a:solidFill>
                <a:latin typeface="Open Sans Light"/>
                <a:ea typeface="Open Sans Light"/>
                <a:cs typeface="Open Sans Light"/>
                <a:sym typeface="Open Sans Light"/>
              </a:defRPr>
            </a:lvl1pPr>
            <a:lvl2pPr marL="914400" marR="0" lvl="1" indent="-298450" algn="l" rtl="0">
              <a:lnSpc>
                <a:spcPct val="125000"/>
              </a:lnSpc>
              <a:spcBef>
                <a:spcPts val="300"/>
              </a:spcBef>
              <a:spcAft>
                <a:spcPts val="0"/>
              </a:spcAft>
              <a:buClr>
                <a:srgbClr val="1B208B"/>
              </a:buClr>
              <a:buSzPts val="1100"/>
              <a:buFont typeface="Open Sans"/>
              <a:buChar char="•"/>
              <a:defRPr sz="1100" i="0" u="none" strike="noStrike" cap="none">
                <a:solidFill>
                  <a:srgbClr val="3D3C3B"/>
                </a:solidFill>
                <a:latin typeface="Open Sans Light"/>
                <a:ea typeface="Open Sans Light"/>
                <a:cs typeface="Open Sans Light"/>
                <a:sym typeface="Open Sans Light"/>
              </a:defRPr>
            </a:lvl2pPr>
            <a:lvl3pPr marL="1371600" marR="0" lvl="2" indent="-298450" algn="l" rtl="0">
              <a:lnSpc>
                <a:spcPct val="125000"/>
              </a:lnSpc>
              <a:spcBef>
                <a:spcPts val="300"/>
              </a:spcBef>
              <a:spcAft>
                <a:spcPts val="0"/>
              </a:spcAft>
              <a:buClr>
                <a:srgbClr val="3D3C3B"/>
              </a:buClr>
              <a:buSzPts val="1100"/>
              <a:buFont typeface="Open Sans"/>
              <a:buChar char="•"/>
              <a:defRPr sz="1100" i="0" u="none" strike="noStrike" cap="none">
                <a:solidFill>
                  <a:srgbClr val="3D3C3B"/>
                </a:solidFill>
                <a:latin typeface="Open Sans Light"/>
                <a:ea typeface="Open Sans Light"/>
                <a:cs typeface="Open Sans Light"/>
                <a:sym typeface="Open Sans Light"/>
              </a:defRPr>
            </a:lvl3pPr>
            <a:lvl4pPr marL="1828800" marR="0" lvl="3" indent="-298450" algn="l" rtl="0">
              <a:lnSpc>
                <a:spcPct val="125000"/>
              </a:lnSpc>
              <a:spcBef>
                <a:spcPts val="300"/>
              </a:spcBef>
              <a:spcAft>
                <a:spcPts val="0"/>
              </a:spcAft>
              <a:buClr>
                <a:srgbClr val="3D3C3B"/>
              </a:buClr>
              <a:buSzPts val="1100"/>
              <a:buFont typeface="Open Sans"/>
              <a:buChar char="•"/>
              <a:defRPr sz="1100" i="0" u="none" strike="noStrike" cap="none">
                <a:solidFill>
                  <a:srgbClr val="3D3C3B"/>
                </a:solidFill>
                <a:latin typeface="Open Sans Light"/>
                <a:ea typeface="Open Sans Light"/>
                <a:cs typeface="Open Sans Light"/>
                <a:sym typeface="Open Sans Light"/>
              </a:defRPr>
            </a:lvl4pPr>
            <a:lvl5pPr marL="2286000" marR="0" lvl="4"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5pPr>
            <a:lvl6pPr marL="2743200" marR="0" lvl="5"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6pPr>
            <a:lvl7pPr marL="3200400" marR="0" lvl="6"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7pPr>
            <a:lvl8pPr marL="3657600" marR="0" lvl="7" indent="-298450" algn="l" rtl="0">
              <a:lnSpc>
                <a:spcPct val="125000"/>
              </a:lnSpc>
              <a:spcBef>
                <a:spcPts val="300"/>
              </a:spcBef>
              <a:spcAft>
                <a:spcPts val="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8pPr>
            <a:lvl9pPr marL="4114800" marR="0" lvl="8" indent="-298450" algn="l" rtl="0">
              <a:lnSpc>
                <a:spcPct val="125000"/>
              </a:lnSpc>
              <a:spcBef>
                <a:spcPts val="300"/>
              </a:spcBef>
              <a:spcAft>
                <a:spcPts val="300"/>
              </a:spcAft>
              <a:buClr>
                <a:schemeClr val="dk1"/>
              </a:buClr>
              <a:buSzPts val="1100"/>
              <a:buFont typeface="Open Sans"/>
              <a:buChar char="•"/>
              <a:defRPr sz="1100" i="0" u="none" strike="noStrike" cap="none">
                <a:solidFill>
                  <a:schemeClr val="dk1"/>
                </a:solidFill>
                <a:latin typeface="Open Sans"/>
                <a:ea typeface="Open Sans"/>
                <a:cs typeface="Open Sans"/>
                <a:sym typeface="Open Sans"/>
              </a:defRPr>
            </a:lvl9pPr>
          </a:lstStyle>
          <a:p>
            <a:endParaRPr/>
          </a:p>
        </p:txBody>
      </p:sp>
      <p:sp>
        <p:nvSpPr>
          <p:cNvPr id="286" name="Google Shape;286;p52"/>
          <p:cNvSpPr txBox="1"/>
          <p:nvPr/>
        </p:nvSpPr>
        <p:spPr>
          <a:xfrm>
            <a:off x="-1995055" y="4636655"/>
            <a:ext cx="0" cy="0"/>
          </a:xfrm>
          <a:prstGeom prst="rect">
            <a:avLst/>
          </a:prstGeom>
          <a:noFill/>
          <a:ln>
            <a:noFill/>
          </a:ln>
        </p:spPr>
        <p:txBody>
          <a:bodyPr spcFirstLastPara="1" wrap="square" lIns="90000" tIns="90000" rIns="91425" bIns="90000" anchor="t" anchorCtr="0">
            <a:noAutofit/>
          </a:bodyPr>
          <a:lstStyle/>
          <a:p>
            <a:pPr marL="0" marR="0" lvl="0" indent="0" algn="ctr" rtl="0">
              <a:lnSpc>
                <a:spcPct val="80000"/>
              </a:lnSpc>
              <a:spcBef>
                <a:spcPts val="0"/>
              </a:spcBef>
              <a:spcAft>
                <a:spcPts val="0"/>
              </a:spcAft>
              <a:buNone/>
            </a:pPr>
            <a:endParaRPr sz="450">
              <a:solidFill>
                <a:schemeClr val="dk1"/>
              </a:solidFill>
              <a:latin typeface="Arial"/>
              <a:ea typeface="Arial"/>
              <a:cs typeface="Arial"/>
              <a:sym typeface="Arial"/>
            </a:endParaRPr>
          </a:p>
        </p:txBody>
      </p:sp>
      <p:pic>
        <p:nvPicPr>
          <p:cNvPr id="287" name="Google Shape;287;p52"/>
          <p:cNvPicPr preferRelativeResize="0"/>
          <p:nvPr/>
        </p:nvPicPr>
        <p:blipFill>
          <a:blip r:embed="rId2">
            <a:alphaModFix/>
          </a:blip>
          <a:stretch>
            <a:fillRect/>
          </a:stretch>
        </p:blipFill>
        <p:spPr>
          <a:xfrm>
            <a:off x="7399925" y="4525875"/>
            <a:ext cx="1446548" cy="395525"/>
          </a:xfrm>
          <a:prstGeom prst="rect">
            <a:avLst/>
          </a:prstGeom>
          <a:noFill/>
          <a:ln>
            <a:noFill/>
          </a:ln>
        </p:spPr>
      </p:pic>
      <p:sp>
        <p:nvSpPr>
          <p:cNvPr id="288" name="Google Shape;288;p52"/>
          <p:cNvSpPr txBox="1"/>
          <p:nvPr/>
        </p:nvSpPr>
        <p:spPr>
          <a:xfrm>
            <a:off x="0" y="4810400"/>
            <a:ext cx="9144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1B208B"/>
                </a:solidFill>
                <a:latin typeface="Roboto"/>
                <a:ea typeface="Roboto"/>
                <a:cs typeface="Roboto"/>
                <a:sym typeface="Roboto"/>
              </a:rPr>
              <a:t>COPYRIGHT (C) 2024, ECLIPSE FOUNDATION</a:t>
            </a:r>
            <a:endParaRPr sz="700">
              <a:solidFill>
                <a:srgbClr val="1B208B"/>
              </a:solidFill>
              <a:latin typeface="Roboto"/>
              <a:ea typeface="Roboto"/>
              <a:cs typeface="Roboto"/>
              <a:sym typeface="Roboto"/>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2"/>
        <p:cNvGrpSpPr/>
        <p:nvPr/>
      </p:nvGrpSpPr>
      <p:grpSpPr>
        <a:xfrm>
          <a:off x="0" y="0"/>
          <a:ext cx="0" cy="0"/>
          <a:chOff x="0" y="0"/>
          <a:chExt cx="0" cy="0"/>
        </a:xfrm>
      </p:grpSpPr>
      <p:pic>
        <p:nvPicPr>
          <p:cNvPr id="43" name="Google Shape;43;p6"/>
          <p:cNvPicPr preferRelativeResize="0"/>
          <p:nvPr/>
        </p:nvPicPr>
        <p:blipFill rotWithShape="1">
          <a:blip r:embed="rId2">
            <a:alphaModFix amt="17000"/>
          </a:blip>
          <a:srcRect t="5060" b="5060"/>
          <a:stretch/>
        </p:blipFill>
        <p:spPr>
          <a:xfrm>
            <a:off x="-36325" y="-381000"/>
            <a:ext cx="9216647" cy="5530002"/>
          </a:xfrm>
          <a:prstGeom prst="rect">
            <a:avLst/>
          </a:prstGeom>
          <a:noFill/>
          <a:ln>
            <a:noFill/>
          </a:ln>
        </p:spPr>
      </p:pic>
      <p:sp>
        <p:nvSpPr>
          <p:cNvPr id="44" name="Google Shape;44;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6" name="Google Shape;46;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7" name="Google Shape;47;p6"/>
          <p:cNvSpPr/>
          <p:nvPr/>
        </p:nvSpPr>
        <p:spPr>
          <a:xfrm rot="10800000">
            <a:off x="8328000" y="0"/>
            <a:ext cx="816000" cy="8160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8" name="Google Shape;48;p6"/>
          <p:cNvPicPr preferRelativeResize="0"/>
          <p:nvPr/>
        </p:nvPicPr>
        <p:blipFill>
          <a:blip r:embed="rId3">
            <a:alphaModFix/>
          </a:blip>
          <a:stretch>
            <a:fillRect/>
          </a:stretch>
        </p:blipFill>
        <p:spPr>
          <a:xfrm>
            <a:off x="7574600" y="4386400"/>
            <a:ext cx="1446548" cy="395525"/>
          </a:xfrm>
          <a:prstGeom prst="rect">
            <a:avLst/>
          </a:prstGeom>
          <a:noFill/>
          <a:ln>
            <a:noFill/>
          </a:ln>
        </p:spPr>
      </p:pic>
      <p:sp>
        <p:nvSpPr>
          <p:cNvPr id="49" name="Google Shape;49;p6"/>
          <p:cNvSpPr txBox="1"/>
          <p:nvPr/>
        </p:nvSpPr>
        <p:spPr>
          <a:xfrm>
            <a:off x="1081450" y="4867525"/>
            <a:ext cx="69810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999999"/>
                </a:solidFill>
                <a:latin typeface="Helvetica Neue"/>
                <a:ea typeface="Helvetica Neue"/>
                <a:cs typeface="Helvetica Neue"/>
                <a:sym typeface="Helvetica Neue"/>
              </a:rPr>
              <a:t>COPYRIGHT (C) 20</a:t>
            </a:r>
            <a:r>
              <a:rPr lang="en" sz="600">
                <a:solidFill>
                  <a:srgbClr val="999999"/>
                </a:solidFill>
                <a:latin typeface="Helvetica Neue"/>
                <a:ea typeface="Helvetica Neue"/>
                <a:cs typeface="Helvetica Neue"/>
                <a:sym typeface="Helvetica Neue"/>
              </a:rPr>
              <a:t>20</a:t>
            </a:r>
            <a:r>
              <a:rPr lang="en" sz="600" b="0" i="0" u="none" strike="noStrike">
                <a:solidFill>
                  <a:srgbClr val="999999"/>
                </a:solidFill>
                <a:latin typeface="Helvetica Neue"/>
                <a:ea typeface="Helvetica Neue"/>
                <a:cs typeface="Helvetica Neue"/>
                <a:sym typeface="Helvetica Neue"/>
              </a:rPr>
              <a:t>, ECLIPSE FOUNDATION, INC. | </a:t>
            </a:r>
            <a:r>
              <a:rPr lang="en" sz="600">
                <a:solidFill>
                  <a:srgbClr val="999999"/>
                </a:solidFill>
                <a:latin typeface="Helvetica Neue"/>
                <a:ea typeface="Helvetica Neue"/>
                <a:cs typeface="Helvetica Neue"/>
                <a:sym typeface="Helvetica Neue"/>
              </a:rPr>
              <a:t>THIS WORK IS LICENSED UNDER A CREATIVE COMMONS ATTRIBUTION 4.0 INTERNATIONAL LICENSE (</a:t>
            </a:r>
            <a:r>
              <a:rPr lang="en" sz="600" u="sng">
                <a:solidFill>
                  <a:srgbClr val="999999"/>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CC BY 4.0</a:t>
            </a:r>
            <a:r>
              <a:rPr lang="en" sz="600">
                <a:solidFill>
                  <a:srgbClr val="999999"/>
                </a:solidFill>
                <a:latin typeface="Helvetica Neue"/>
                <a:ea typeface="Helvetica Neue"/>
                <a:cs typeface="Helvetica Neue"/>
                <a:sym typeface="Helvetica Neue"/>
              </a:rPr>
              <a:t>)  | V2020-08</a:t>
            </a:r>
            <a:endParaRPr sz="600">
              <a:solidFill>
                <a:srgbClr val="999999"/>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999999"/>
                </a:solidFill>
                <a:latin typeface="Helvetica Neue"/>
                <a:ea typeface="Helvetica Neue"/>
                <a:cs typeface="Helvetica Neue"/>
                <a:sym typeface="Helvetica Neue"/>
              </a:rPr>
            </a:br>
            <a:endParaRPr sz="600">
              <a:solidFill>
                <a:srgbClr val="999999"/>
              </a:solidFill>
              <a:latin typeface="Helvetica Neue"/>
              <a:ea typeface="Helvetica Neue"/>
              <a:cs typeface="Helvetica Neue"/>
              <a:sym typeface="Helvetica Neue"/>
            </a:endParaRPr>
          </a:p>
        </p:txBody>
      </p:sp>
      <p:cxnSp>
        <p:nvCxnSpPr>
          <p:cNvPr id="50" name="Google Shape;50;p6"/>
          <p:cNvCxnSpPr/>
          <p:nvPr/>
        </p:nvCxnSpPr>
        <p:spPr>
          <a:xfrm>
            <a:off x="416298" y="1017730"/>
            <a:ext cx="773400" cy="0"/>
          </a:xfrm>
          <a:prstGeom prst="straightConnector1">
            <a:avLst/>
          </a:prstGeom>
          <a:noFill/>
          <a:ln w="28575" cap="flat" cmpd="sng">
            <a:solidFill>
              <a:srgbClr val="FF9900"/>
            </a:solidFill>
            <a:prstDash val="solid"/>
            <a:round/>
            <a:headEnd type="none" w="med" len="med"/>
            <a:tailEnd type="none" w="med" len="med"/>
          </a:ln>
        </p:spPr>
      </p:cxn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ody5 1">
  <p:cSld name="Body5_1">
    <p:bg>
      <p:bgPr>
        <a:solidFill>
          <a:schemeClr val="dk1"/>
        </a:solidFill>
        <a:effectLst/>
      </p:bgPr>
    </p:bg>
    <p:spTree>
      <p:nvGrpSpPr>
        <p:cNvPr id="1" name="Shape 289"/>
        <p:cNvGrpSpPr/>
        <p:nvPr/>
      </p:nvGrpSpPr>
      <p:grpSpPr>
        <a:xfrm>
          <a:off x="0" y="0"/>
          <a:ext cx="0" cy="0"/>
          <a:chOff x="0" y="0"/>
          <a:chExt cx="0" cy="0"/>
        </a:xfrm>
      </p:grpSpPr>
      <p:sp>
        <p:nvSpPr>
          <p:cNvPr id="290" name="Google Shape;290;p53"/>
          <p:cNvSpPr txBox="1"/>
          <p:nvPr/>
        </p:nvSpPr>
        <p:spPr>
          <a:xfrm>
            <a:off x="0" y="4810400"/>
            <a:ext cx="91440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a:solidFill>
                  <a:srgbClr val="FFFFFF"/>
                </a:solidFill>
                <a:latin typeface="Roboto"/>
                <a:ea typeface="Roboto"/>
                <a:cs typeface="Roboto"/>
                <a:sym typeface="Roboto"/>
              </a:rPr>
              <a:t>COPYRIGHT (C) 2024, ECLIPSE FOUNDATION</a:t>
            </a:r>
            <a:endParaRPr sz="700">
              <a:solidFill>
                <a:srgbClr val="FFFFFF"/>
              </a:solidFill>
              <a:latin typeface="Roboto"/>
              <a:ea typeface="Roboto"/>
              <a:cs typeface="Roboto"/>
              <a:sym typeface="Roboto"/>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Center 1">
  <p:cSld name="Title - Center 3">
    <p:spTree>
      <p:nvGrpSpPr>
        <p:cNvPr id="1" name="Shape 291"/>
        <p:cNvGrpSpPr/>
        <p:nvPr/>
      </p:nvGrpSpPr>
      <p:grpSpPr>
        <a:xfrm>
          <a:off x="0" y="0"/>
          <a:ext cx="0" cy="0"/>
          <a:chOff x="0" y="0"/>
          <a:chExt cx="0" cy="0"/>
        </a:xfrm>
      </p:grpSpPr>
      <p:sp>
        <p:nvSpPr>
          <p:cNvPr id="292" name="Google Shape;292;p54"/>
          <p:cNvSpPr txBox="1">
            <a:spLocks noGrp="1"/>
          </p:cNvSpPr>
          <p:nvPr>
            <p:ph type="title"/>
          </p:nvPr>
        </p:nvSpPr>
        <p:spPr>
          <a:xfrm>
            <a:off x="1812726" y="1701105"/>
            <a:ext cx="5518500" cy="1741200"/>
          </a:xfrm>
          <a:prstGeom prst="rect">
            <a:avLst/>
          </a:prstGeom>
          <a:noFill/>
          <a:ln>
            <a:noFill/>
          </a:ln>
        </p:spPr>
        <p:txBody>
          <a:bodyPr spcFirstLastPara="1" wrap="square" lIns="26775" tIns="26775" rIns="26775" bIns="26775" anchor="ctr" anchorCtr="0">
            <a:normAutofit/>
          </a:bodyPr>
          <a:lstStyle>
            <a:lvl1pPr lvl="0" algn="ctr" rtl="0">
              <a:lnSpc>
                <a:spcPct val="100000"/>
              </a:lnSpc>
              <a:spcBef>
                <a:spcPts val="0"/>
              </a:spcBef>
              <a:spcAft>
                <a:spcPts val="0"/>
              </a:spcAft>
              <a:buClr>
                <a:srgbClr val="1B208B"/>
              </a:buClr>
              <a:buSzPts val="4200"/>
              <a:buFont typeface="Helvetica Neue"/>
              <a:buNone/>
              <a:defRPr sz="4200">
                <a:solidFill>
                  <a:srgbClr val="1B208B"/>
                </a:solidFill>
                <a:latin typeface="Helvetica Neue"/>
                <a:ea typeface="Helvetica Neue"/>
                <a:cs typeface="Helvetica Neue"/>
                <a:sym typeface="Helvetica Neue"/>
              </a:defRPr>
            </a:lvl1pPr>
            <a:lvl2pPr lvl="1" algn="ctr" rtl="0">
              <a:lnSpc>
                <a:spcPct val="100000"/>
              </a:lnSpc>
              <a:spcBef>
                <a:spcPts val="0"/>
              </a:spcBef>
              <a:spcAft>
                <a:spcPts val="0"/>
              </a:spcAft>
              <a:buClr>
                <a:srgbClr val="000000"/>
              </a:buClr>
              <a:buSzPts val="700"/>
              <a:buNone/>
              <a:defRPr/>
            </a:lvl2pPr>
            <a:lvl3pPr lvl="2" algn="ctr" rtl="0">
              <a:lnSpc>
                <a:spcPct val="100000"/>
              </a:lnSpc>
              <a:spcBef>
                <a:spcPts val="0"/>
              </a:spcBef>
              <a:spcAft>
                <a:spcPts val="0"/>
              </a:spcAft>
              <a:buClr>
                <a:srgbClr val="000000"/>
              </a:buClr>
              <a:buSzPts val="700"/>
              <a:buNone/>
              <a:defRPr/>
            </a:lvl3pPr>
            <a:lvl4pPr lvl="3" algn="ctr" rtl="0">
              <a:lnSpc>
                <a:spcPct val="100000"/>
              </a:lnSpc>
              <a:spcBef>
                <a:spcPts val="0"/>
              </a:spcBef>
              <a:spcAft>
                <a:spcPts val="0"/>
              </a:spcAft>
              <a:buClr>
                <a:srgbClr val="000000"/>
              </a:buClr>
              <a:buSzPts val="700"/>
              <a:buNone/>
              <a:defRPr/>
            </a:lvl4pPr>
            <a:lvl5pPr lvl="4" algn="ctr" rtl="0">
              <a:lnSpc>
                <a:spcPct val="100000"/>
              </a:lnSpc>
              <a:spcBef>
                <a:spcPts val="0"/>
              </a:spcBef>
              <a:spcAft>
                <a:spcPts val="0"/>
              </a:spcAft>
              <a:buClr>
                <a:srgbClr val="000000"/>
              </a:buClr>
              <a:buSzPts val="700"/>
              <a:buNone/>
              <a:defRPr/>
            </a:lvl5pPr>
            <a:lvl6pPr lvl="5" algn="ctr" rtl="0">
              <a:lnSpc>
                <a:spcPct val="100000"/>
              </a:lnSpc>
              <a:spcBef>
                <a:spcPts val="0"/>
              </a:spcBef>
              <a:spcAft>
                <a:spcPts val="0"/>
              </a:spcAft>
              <a:buClr>
                <a:srgbClr val="000000"/>
              </a:buClr>
              <a:buSzPts val="700"/>
              <a:buNone/>
              <a:defRPr/>
            </a:lvl6pPr>
            <a:lvl7pPr lvl="6" algn="ctr" rtl="0">
              <a:lnSpc>
                <a:spcPct val="100000"/>
              </a:lnSpc>
              <a:spcBef>
                <a:spcPts val="0"/>
              </a:spcBef>
              <a:spcAft>
                <a:spcPts val="0"/>
              </a:spcAft>
              <a:buClr>
                <a:srgbClr val="000000"/>
              </a:buClr>
              <a:buSzPts val="700"/>
              <a:buNone/>
              <a:defRPr/>
            </a:lvl7pPr>
            <a:lvl8pPr lvl="7" algn="ctr" rtl="0">
              <a:lnSpc>
                <a:spcPct val="100000"/>
              </a:lnSpc>
              <a:spcBef>
                <a:spcPts val="0"/>
              </a:spcBef>
              <a:spcAft>
                <a:spcPts val="0"/>
              </a:spcAft>
              <a:buClr>
                <a:srgbClr val="000000"/>
              </a:buClr>
              <a:buSzPts val="700"/>
              <a:buNone/>
              <a:defRPr/>
            </a:lvl8pPr>
            <a:lvl9pPr lvl="8" algn="ctr" rtl="0">
              <a:lnSpc>
                <a:spcPct val="100000"/>
              </a:lnSpc>
              <a:spcBef>
                <a:spcPts val="0"/>
              </a:spcBef>
              <a:spcAft>
                <a:spcPts val="0"/>
              </a:spcAft>
              <a:buClr>
                <a:srgbClr val="000000"/>
              </a:buClr>
              <a:buSzPts val="700"/>
              <a:buNone/>
              <a:defRPr/>
            </a:lvl9pPr>
          </a:lstStyle>
          <a:p>
            <a:endParaRPr/>
          </a:p>
        </p:txBody>
      </p:sp>
      <p:pic>
        <p:nvPicPr>
          <p:cNvPr id="293" name="Google Shape;293;p54" descr="0ZGk0Z4AxQoi1r9UQUzNJ55j2GROOc_DidJzwjSC5ZSkhYCcYdp7YpYWe8OKdDXwQnLalVEYTtrQ71iW8kr_e9lXryMMllyOnvEz-YscZrJ3jeWopKBggyNhk_YYtk5GFT2LkavUtwQ.png"/>
          <p:cNvPicPr preferRelativeResize="0"/>
          <p:nvPr/>
        </p:nvPicPr>
        <p:blipFill rotWithShape="1">
          <a:blip r:embed="rId2">
            <a:alphaModFix/>
          </a:blip>
          <a:srcRect/>
          <a:stretch/>
        </p:blipFill>
        <p:spPr>
          <a:xfrm>
            <a:off x="7339152" y="4505771"/>
            <a:ext cx="1563768" cy="427104"/>
          </a:xfrm>
          <a:prstGeom prst="rect">
            <a:avLst/>
          </a:prstGeom>
          <a:noFill/>
          <a:ln>
            <a:noFill/>
          </a:ln>
        </p:spPr>
      </p:pic>
      <p:sp>
        <p:nvSpPr>
          <p:cNvPr id="294" name="Google Shape;294;p54"/>
          <p:cNvSpPr txBox="1"/>
          <p:nvPr/>
        </p:nvSpPr>
        <p:spPr>
          <a:xfrm>
            <a:off x="1115823" y="4994657"/>
            <a:ext cx="6912300" cy="2697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rgbClr val="53585F"/>
              </a:buClr>
              <a:buSzPts val="700"/>
              <a:buFont typeface="Helvetica Neue"/>
              <a:buNone/>
            </a:pPr>
            <a:r>
              <a:rPr lang="en" sz="700" b="0" i="0" u="none" strike="noStrike" cap="none">
                <a:solidFill>
                  <a:srgbClr val="53585F"/>
                </a:solidFill>
                <a:latin typeface="Helvetica Neue"/>
                <a:ea typeface="Helvetica Neue"/>
                <a:cs typeface="Helvetica Neue"/>
                <a:sym typeface="Helvetica Neue"/>
              </a:rPr>
              <a:t>COPYRIGHT (C) 2024, ECLIPSE FOUNDATION, INC. | THIS WORK IS LICENSED UNDER A CREATIVE COMMONS ATTRIBUTION 4.0 INTERNATIONAL LICENSE (CC BY 4.0)</a:t>
            </a:r>
            <a:endParaRPr sz="500"/>
          </a:p>
        </p:txBody>
      </p:sp>
      <p:sp>
        <p:nvSpPr>
          <p:cNvPr id="295" name="Google Shape;295;p54"/>
          <p:cNvSpPr txBox="1">
            <a:spLocks noGrp="1"/>
          </p:cNvSpPr>
          <p:nvPr>
            <p:ph type="sldNum" idx="12"/>
          </p:nvPr>
        </p:nvSpPr>
        <p:spPr>
          <a:xfrm>
            <a:off x="4475930" y="4878958"/>
            <a:ext cx="185400" cy="192600"/>
          </a:xfrm>
          <a:prstGeom prst="rect">
            <a:avLst/>
          </a:prstGeom>
          <a:noFill/>
          <a:ln>
            <a:noFill/>
          </a:ln>
        </p:spPr>
        <p:txBody>
          <a:bodyPr spcFirstLastPara="1" wrap="square" lIns="26775" tIns="26775" rIns="26775" bIns="26775" anchor="t" anchorCtr="0">
            <a:spAutoFit/>
          </a:bodyPr>
          <a:lstStyle>
            <a:lvl1pPr marL="0" marR="0" lvl="0"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900"/>
              <a:buFont typeface="Helvetica Neue Light"/>
              <a:buNone/>
              <a:defRPr sz="900">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
              <a:t>‹N°›</a:t>
            </a:fld>
            <a:endParaRPr sz="1000">
              <a:solidFill>
                <a:schemeClr val="dk2"/>
              </a:solidFill>
              <a:latin typeface="Arial"/>
              <a:ea typeface="Arial"/>
              <a:cs typeface="Arial"/>
              <a:sym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Chart">
  <p:cSld name="Chart">
    <p:spTree>
      <p:nvGrpSpPr>
        <p:cNvPr id="1" name="Shape 296"/>
        <p:cNvGrpSpPr/>
        <p:nvPr/>
      </p:nvGrpSpPr>
      <p:grpSpPr>
        <a:xfrm>
          <a:off x="0" y="0"/>
          <a:ext cx="0" cy="0"/>
          <a:chOff x="0" y="0"/>
          <a:chExt cx="0" cy="0"/>
        </a:xfrm>
      </p:grpSpPr>
      <p:sp>
        <p:nvSpPr>
          <p:cNvPr id="297" name="Google Shape;297;p55"/>
          <p:cNvSpPr txBox="1">
            <a:spLocks noGrp="1"/>
          </p:cNvSpPr>
          <p:nvPr>
            <p:ph type="title"/>
          </p:nvPr>
        </p:nvSpPr>
        <p:spPr>
          <a:xfrm>
            <a:off x="115136" y="333381"/>
            <a:ext cx="8229600" cy="391200"/>
          </a:xfrm>
          <a:prstGeom prst="rect">
            <a:avLst/>
          </a:prstGeom>
          <a:noFill/>
          <a:ln>
            <a:noFill/>
          </a:ln>
        </p:spPr>
        <p:txBody>
          <a:bodyPr spcFirstLastPara="1" wrap="square" lIns="91425" tIns="45700" rIns="91425" bIns="45700" anchor="b" anchorCtr="0">
            <a:normAutofit/>
          </a:bodyPr>
          <a:lstStyle>
            <a:lvl1pPr lvl="0" algn="l"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98" name="Google Shape;298;p55"/>
          <p:cNvSpPr txBox="1">
            <a:spLocks noGrp="1"/>
          </p:cNvSpPr>
          <p:nvPr>
            <p:ph type="body" idx="1"/>
          </p:nvPr>
        </p:nvSpPr>
        <p:spPr>
          <a:xfrm>
            <a:off x="115136" y="736649"/>
            <a:ext cx="5332500" cy="249000"/>
          </a:xfrm>
          <a:prstGeom prst="rect">
            <a:avLst/>
          </a:prstGeom>
          <a:noFill/>
          <a:ln>
            <a:noFill/>
          </a:ln>
        </p:spPr>
        <p:txBody>
          <a:bodyPr spcFirstLastPara="1" wrap="square" lIns="91425" tIns="45700" rIns="91425" bIns="45700" anchor="t" anchorCtr="0">
            <a:norm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200"/>
              </a:spcBef>
              <a:spcAft>
                <a:spcPts val="0"/>
              </a:spcAft>
              <a:buClr>
                <a:schemeClr val="dk1"/>
              </a:buClr>
              <a:buSzPts val="1800"/>
              <a:buChar char="○"/>
              <a:defRPr/>
            </a:lvl2pPr>
            <a:lvl3pPr marL="1371600" lvl="2" indent="-342900" algn="l" rtl="0">
              <a:spcBef>
                <a:spcPts val="1200"/>
              </a:spcBef>
              <a:spcAft>
                <a:spcPts val="0"/>
              </a:spcAft>
              <a:buClr>
                <a:schemeClr val="dk1"/>
              </a:buClr>
              <a:buSzPts val="1800"/>
              <a:buChar char="■"/>
              <a:defRPr/>
            </a:lvl3pPr>
            <a:lvl4pPr marL="1828800" lvl="3" indent="-342900" algn="l" rtl="0">
              <a:spcBef>
                <a:spcPts val="1200"/>
              </a:spcBef>
              <a:spcAft>
                <a:spcPts val="0"/>
              </a:spcAft>
              <a:buClr>
                <a:schemeClr val="dk1"/>
              </a:buClr>
              <a:buSzPts val="1800"/>
              <a:buChar char="●"/>
              <a:defRPr/>
            </a:lvl4pPr>
            <a:lvl5pPr marL="2286000" lvl="4" indent="-342900" algn="l" rtl="0">
              <a:spcBef>
                <a:spcPts val="1200"/>
              </a:spcBef>
              <a:spcAft>
                <a:spcPts val="0"/>
              </a:spcAft>
              <a:buClr>
                <a:schemeClr val="dk1"/>
              </a:buClr>
              <a:buSzPts val="1800"/>
              <a:buChar char="○"/>
              <a:defRPr/>
            </a:lvl5pPr>
            <a:lvl6pPr marL="2743200" lvl="5" indent="-342900" algn="l" rtl="0">
              <a:spcBef>
                <a:spcPts val="120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299" name="Google Shape;299;p55"/>
          <p:cNvSpPr txBox="1">
            <a:spLocks noGrp="1"/>
          </p:cNvSpPr>
          <p:nvPr>
            <p:ph type="sldNum" idx="12"/>
          </p:nvPr>
        </p:nvSpPr>
        <p:spPr>
          <a:xfrm>
            <a:off x="8367076" y="4815076"/>
            <a:ext cx="626100" cy="2745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‹N°›</a:t>
            </a:fld>
            <a:endParaRPr/>
          </a:p>
        </p:txBody>
      </p:sp>
      <p:pic>
        <p:nvPicPr>
          <p:cNvPr id="300" name="Google Shape;300;p55"/>
          <p:cNvPicPr preferRelativeResize="0"/>
          <p:nvPr/>
        </p:nvPicPr>
        <p:blipFill>
          <a:blip r:embed="rId2">
            <a:alphaModFix/>
          </a:blip>
          <a:stretch>
            <a:fillRect/>
          </a:stretch>
        </p:blipFill>
        <p:spPr>
          <a:xfrm>
            <a:off x="7418774" y="4701825"/>
            <a:ext cx="1210148" cy="33090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3">
  <p:cSld name="TITLE_AND_BODY_3">
    <p:spTree>
      <p:nvGrpSpPr>
        <p:cNvPr id="1" name="Shape 51"/>
        <p:cNvGrpSpPr/>
        <p:nvPr/>
      </p:nvGrpSpPr>
      <p:grpSpPr>
        <a:xfrm>
          <a:off x="0" y="0"/>
          <a:ext cx="0" cy="0"/>
          <a:chOff x="0" y="0"/>
          <a:chExt cx="0" cy="0"/>
        </a:xfrm>
      </p:grpSpPr>
      <p:pic>
        <p:nvPicPr>
          <p:cNvPr id="52" name="Google Shape;52;p7"/>
          <p:cNvPicPr preferRelativeResize="0"/>
          <p:nvPr/>
        </p:nvPicPr>
        <p:blipFill rotWithShape="1">
          <a:blip r:embed="rId2">
            <a:alphaModFix amt="17000"/>
          </a:blip>
          <a:srcRect t="5060" b="5060"/>
          <a:stretch/>
        </p:blipFill>
        <p:spPr>
          <a:xfrm>
            <a:off x="-36325" y="-381000"/>
            <a:ext cx="9216647" cy="5530002"/>
          </a:xfrm>
          <a:prstGeom prst="rect">
            <a:avLst/>
          </a:prstGeom>
          <a:noFill/>
          <a:ln>
            <a:noFill/>
          </a:ln>
        </p:spPr>
      </p:pic>
      <p:sp>
        <p:nvSpPr>
          <p:cNvPr id="53" name="Google Shape;53;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 name="Google Shape;54;p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55" name="Google Shape;5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6" name="Google Shape;56;p7"/>
          <p:cNvSpPr/>
          <p:nvPr/>
        </p:nvSpPr>
        <p:spPr>
          <a:xfrm rot="10800000">
            <a:off x="8328000" y="0"/>
            <a:ext cx="816000" cy="8160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txBox="1"/>
          <p:nvPr/>
        </p:nvSpPr>
        <p:spPr>
          <a:xfrm>
            <a:off x="1081450" y="4867525"/>
            <a:ext cx="69810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999999"/>
                </a:solidFill>
                <a:latin typeface="Helvetica Neue"/>
                <a:ea typeface="Helvetica Neue"/>
                <a:cs typeface="Helvetica Neue"/>
                <a:sym typeface="Helvetica Neue"/>
              </a:rPr>
              <a:t>COPYRIGHT (C) 20</a:t>
            </a:r>
            <a:r>
              <a:rPr lang="en" sz="600">
                <a:solidFill>
                  <a:srgbClr val="999999"/>
                </a:solidFill>
                <a:latin typeface="Helvetica Neue"/>
                <a:ea typeface="Helvetica Neue"/>
                <a:cs typeface="Helvetica Neue"/>
                <a:sym typeface="Helvetica Neue"/>
              </a:rPr>
              <a:t>20</a:t>
            </a:r>
            <a:r>
              <a:rPr lang="en" sz="600" b="0" i="0" u="none" strike="noStrike">
                <a:solidFill>
                  <a:srgbClr val="999999"/>
                </a:solidFill>
                <a:latin typeface="Helvetica Neue"/>
                <a:ea typeface="Helvetica Neue"/>
                <a:cs typeface="Helvetica Neue"/>
                <a:sym typeface="Helvetica Neue"/>
              </a:rPr>
              <a:t>, ECLIPSE FOUNDATION, INC. | </a:t>
            </a:r>
            <a:r>
              <a:rPr lang="en" sz="600">
                <a:solidFill>
                  <a:srgbClr val="999999"/>
                </a:solidFill>
                <a:latin typeface="Helvetica Neue"/>
                <a:ea typeface="Helvetica Neue"/>
                <a:cs typeface="Helvetica Neue"/>
                <a:sym typeface="Helvetica Neue"/>
              </a:rPr>
              <a:t>THIS WORK IS LICENSED UNDER A CREATIVE COMMONS ATTRIBUTION 4.0 INTERNATIONAL LICENSE (</a:t>
            </a:r>
            <a:r>
              <a:rPr lang="en" sz="600" u="sng">
                <a:solidFill>
                  <a:srgbClr val="99999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CC BY 4.0</a:t>
            </a:r>
            <a:r>
              <a:rPr lang="en" sz="600">
                <a:solidFill>
                  <a:srgbClr val="999999"/>
                </a:solidFill>
                <a:latin typeface="Helvetica Neue"/>
                <a:ea typeface="Helvetica Neue"/>
                <a:cs typeface="Helvetica Neue"/>
                <a:sym typeface="Helvetica Neue"/>
              </a:rPr>
              <a:t>)  | V2020-08</a:t>
            </a:r>
            <a:endParaRPr sz="600">
              <a:solidFill>
                <a:srgbClr val="999999"/>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999999"/>
                </a:solidFill>
                <a:latin typeface="Helvetica Neue"/>
                <a:ea typeface="Helvetica Neue"/>
                <a:cs typeface="Helvetica Neue"/>
                <a:sym typeface="Helvetica Neue"/>
              </a:rPr>
            </a:br>
            <a:endParaRPr sz="600">
              <a:solidFill>
                <a:srgbClr val="999999"/>
              </a:solidFill>
              <a:latin typeface="Helvetica Neue"/>
              <a:ea typeface="Helvetica Neue"/>
              <a:cs typeface="Helvetica Neue"/>
              <a:sym typeface="Helvetica Neue"/>
            </a:endParaRPr>
          </a:p>
        </p:txBody>
      </p:sp>
      <p:cxnSp>
        <p:nvCxnSpPr>
          <p:cNvPr id="58" name="Google Shape;58;p7"/>
          <p:cNvCxnSpPr/>
          <p:nvPr/>
        </p:nvCxnSpPr>
        <p:spPr>
          <a:xfrm>
            <a:off x="416298" y="1017730"/>
            <a:ext cx="773400" cy="0"/>
          </a:xfrm>
          <a:prstGeom prst="straightConnector1">
            <a:avLst/>
          </a:prstGeom>
          <a:noFill/>
          <a:ln w="28575" cap="flat" cmpd="sng">
            <a:solidFill>
              <a:srgbClr val="FF9900"/>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2">
  <p:cSld name="TITLE_AND_BODY_2">
    <p:spTree>
      <p:nvGrpSpPr>
        <p:cNvPr id="1" name="Shape 59"/>
        <p:cNvGrpSpPr/>
        <p:nvPr/>
      </p:nvGrpSpPr>
      <p:grpSpPr>
        <a:xfrm>
          <a:off x="0" y="0"/>
          <a:ext cx="0" cy="0"/>
          <a:chOff x="0" y="0"/>
          <a:chExt cx="0" cy="0"/>
        </a:xfrm>
      </p:grpSpPr>
      <p:pic>
        <p:nvPicPr>
          <p:cNvPr id="60" name="Google Shape;60;p8"/>
          <p:cNvPicPr preferRelativeResize="0"/>
          <p:nvPr/>
        </p:nvPicPr>
        <p:blipFill>
          <a:blip r:embed="rId2">
            <a:alphaModFix/>
          </a:blip>
          <a:stretch>
            <a:fillRect/>
          </a:stretch>
        </p:blipFill>
        <p:spPr>
          <a:xfrm>
            <a:off x="0" y="0"/>
            <a:ext cx="9141308" cy="5143501"/>
          </a:xfrm>
          <a:prstGeom prst="rect">
            <a:avLst/>
          </a:prstGeom>
          <a:noFill/>
          <a:ln>
            <a:noFill/>
          </a:ln>
        </p:spPr>
      </p:pic>
      <p:sp>
        <p:nvSpPr>
          <p:cNvPr id="61" name="Google Shape;61;p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FFFF"/>
              </a:buClr>
              <a:buSzPts val="2800"/>
              <a:buNone/>
              <a:defRPr>
                <a:solidFill>
                  <a:srgbClr val="FFFFFF"/>
                </a:solidFill>
              </a:defRPr>
            </a:lvl1pPr>
            <a:lvl2pPr lvl="1" rtl="0">
              <a:spcBef>
                <a:spcPts val="0"/>
              </a:spcBef>
              <a:spcAft>
                <a:spcPts val="0"/>
              </a:spcAft>
              <a:buClr>
                <a:srgbClr val="FFFFFF"/>
              </a:buClr>
              <a:buSzPts val="2800"/>
              <a:buNone/>
              <a:defRPr>
                <a:solidFill>
                  <a:srgbClr val="FFFFFF"/>
                </a:solidFill>
              </a:defRPr>
            </a:lvl2pPr>
            <a:lvl3pPr lvl="2" rtl="0">
              <a:spcBef>
                <a:spcPts val="0"/>
              </a:spcBef>
              <a:spcAft>
                <a:spcPts val="0"/>
              </a:spcAft>
              <a:buClr>
                <a:srgbClr val="FFFFFF"/>
              </a:buClr>
              <a:buSzPts val="2800"/>
              <a:buNone/>
              <a:defRPr>
                <a:solidFill>
                  <a:srgbClr val="FFFFFF"/>
                </a:solidFill>
              </a:defRPr>
            </a:lvl3pPr>
            <a:lvl4pPr lvl="3" rtl="0">
              <a:spcBef>
                <a:spcPts val="0"/>
              </a:spcBef>
              <a:spcAft>
                <a:spcPts val="0"/>
              </a:spcAft>
              <a:buClr>
                <a:srgbClr val="FFFFFF"/>
              </a:buClr>
              <a:buSzPts val="2800"/>
              <a:buNone/>
              <a:defRPr>
                <a:solidFill>
                  <a:srgbClr val="FFFFFF"/>
                </a:solidFill>
              </a:defRPr>
            </a:lvl4pPr>
            <a:lvl5pPr lvl="4" rtl="0">
              <a:spcBef>
                <a:spcPts val="0"/>
              </a:spcBef>
              <a:spcAft>
                <a:spcPts val="0"/>
              </a:spcAft>
              <a:buClr>
                <a:srgbClr val="FFFFFF"/>
              </a:buClr>
              <a:buSzPts val="2800"/>
              <a:buNone/>
              <a:defRPr>
                <a:solidFill>
                  <a:srgbClr val="FFFFFF"/>
                </a:solidFill>
              </a:defRPr>
            </a:lvl5pPr>
            <a:lvl6pPr lvl="5" rtl="0">
              <a:spcBef>
                <a:spcPts val="0"/>
              </a:spcBef>
              <a:spcAft>
                <a:spcPts val="0"/>
              </a:spcAft>
              <a:buClr>
                <a:srgbClr val="FFFFFF"/>
              </a:buClr>
              <a:buSzPts val="2800"/>
              <a:buNone/>
              <a:defRPr>
                <a:solidFill>
                  <a:srgbClr val="FFFFFF"/>
                </a:solidFill>
              </a:defRPr>
            </a:lvl6pPr>
            <a:lvl7pPr lvl="6" rtl="0">
              <a:spcBef>
                <a:spcPts val="0"/>
              </a:spcBef>
              <a:spcAft>
                <a:spcPts val="0"/>
              </a:spcAft>
              <a:buClr>
                <a:srgbClr val="FFFFFF"/>
              </a:buClr>
              <a:buSzPts val="2800"/>
              <a:buNone/>
              <a:defRPr>
                <a:solidFill>
                  <a:srgbClr val="FFFFFF"/>
                </a:solidFill>
              </a:defRPr>
            </a:lvl7pPr>
            <a:lvl8pPr lvl="7" rtl="0">
              <a:spcBef>
                <a:spcPts val="0"/>
              </a:spcBef>
              <a:spcAft>
                <a:spcPts val="0"/>
              </a:spcAft>
              <a:buClr>
                <a:srgbClr val="FFFFFF"/>
              </a:buClr>
              <a:buSzPts val="2800"/>
              <a:buNone/>
              <a:defRPr>
                <a:solidFill>
                  <a:srgbClr val="FFFFFF"/>
                </a:solidFill>
              </a:defRPr>
            </a:lvl8pPr>
            <a:lvl9pPr lvl="8" rtl="0">
              <a:spcBef>
                <a:spcPts val="0"/>
              </a:spcBef>
              <a:spcAft>
                <a:spcPts val="0"/>
              </a:spcAft>
              <a:buClr>
                <a:srgbClr val="FFFFFF"/>
              </a:buClr>
              <a:buSzPts val="2800"/>
              <a:buNone/>
              <a:defRPr>
                <a:solidFill>
                  <a:srgbClr val="FFFFFF"/>
                </a:solidFill>
              </a:defRPr>
            </a:lvl9pPr>
          </a:lstStyle>
          <a:p>
            <a:endParaRPr/>
          </a:p>
        </p:txBody>
      </p:sp>
      <p:sp>
        <p:nvSpPr>
          <p:cNvPr id="62" name="Google Shape;62;p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Clr>
                <a:srgbClr val="FFFFFF"/>
              </a:buClr>
              <a:buSzPts val="1800"/>
              <a:buChar char="●"/>
              <a:defRPr>
                <a:solidFill>
                  <a:srgbClr val="FFFFFF"/>
                </a:solidFill>
              </a:defRPr>
            </a:lvl1pPr>
            <a:lvl2pPr marL="914400" lvl="1" indent="-317500" rtl="0">
              <a:spcBef>
                <a:spcPts val="0"/>
              </a:spcBef>
              <a:spcAft>
                <a:spcPts val="0"/>
              </a:spcAft>
              <a:buClr>
                <a:srgbClr val="FFFFFF"/>
              </a:buClr>
              <a:buSzPts val="1400"/>
              <a:buChar char="○"/>
              <a:defRPr>
                <a:solidFill>
                  <a:srgbClr val="FFFFFF"/>
                </a:solidFill>
              </a:defRPr>
            </a:lvl2pPr>
            <a:lvl3pPr marL="1371600" lvl="2" indent="-317500" rtl="0">
              <a:spcBef>
                <a:spcPts val="0"/>
              </a:spcBef>
              <a:spcAft>
                <a:spcPts val="0"/>
              </a:spcAft>
              <a:buClr>
                <a:srgbClr val="FFFFFF"/>
              </a:buClr>
              <a:buSzPts val="1400"/>
              <a:buChar char="■"/>
              <a:defRPr>
                <a:solidFill>
                  <a:srgbClr val="FFFFFF"/>
                </a:solidFill>
              </a:defRPr>
            </a:lvl3pPr>
            <a:lvl4pPr marL="1828800" lvl="3" indent="-317500" rtl="0">
              <a:spcBef>
                <a:spcPts val="0"/>
              </a:spcBef>
              <a:spcAft>
                <a:spcPts val="0"/>
              </a:spcAft>
              <a:buClr>
                <a:srgbClr val="FFFFFF"/>
              </a:buClr>
              <a:buSzPts val="1400"/>
              <a:buChar char="●"/>
              <a:defRPr>
                <a:solidFill>
                  <a:srgbClr val="FFFFFF"/>
                </a:solidFill>
              </a:defRPr>
            </a:lvl4pPr>
            <a:lvl5pPr marL="2286000" lvl="4" indent="-317500" rtl="0">
              <a:spcBef>
                <a:spcPts val="0"/>
              </a:spcBef>
              <a:spcAft>
                <a:spcPts val="0"/>
              </a:spcAft>
              <a:buClr>
                <a:srgbClr val="FFFFFF"/>
              </a:buClr>
              <a:buSzPts val="1400"/>
              <a:buChar char="○"/>
              <a:defRPr>
                <a:solidFill>
                  <a:srgbClr val="FFFFFF"/>
                </a:solidFill>
              </a:defRPr>
            </a:lvl5pPr>
            <a:lvl6pPr marL="2743200" lvl="5" indent="-317500" rtl="0">
              <a:spcBef>
                <a:spcPts val="0"/>
              </a:spcBef>
              <a:spcAft>
                <a:spcPts val="0"/>
              </a:spcAft>
              <a:buClr>
                <a:srgbClr val="FFFFFF"/>
              </a:buClr>
              <a:buSzPts val="1400"/>
              <a:buChar char="■"/>
              <a:defRPr>
                <a:solidFill>
                  <a:srgbClr val="FFFFFF"/>
                </a:solidFill>
              </a:defRPr>
            </a:lvl6pPr>
            <a:lvl7pPr marL="3200400" lvl="6" indent="-317500" rtl="0">
              <a:spcBef>
                <a:spcPts val="0"/>
              </a:spcBef>
              <a:spcAft>
                <a:spcPts val="0"/>
              </a:spcAft>
              <a:buClr>
                <a:srgbClr val="FFFFFF"/>
              </a:buClr>
              <a:buSzPts val="1400"/>
              <a:buChar char="●"/>
              <a:defRPr>
                <a:solidFill>
                  <a:srgbClr val="FFFFFF"/>
                </a:solidFill>
              </a:defRPr>
            </a:lvl7pPr>
            <a:lvl8pPr marL="3657600" lvl="7" indent="-317500" rtl="0">
              <a:spcBef>
                <a:spcPts val="0"/>
              </a:spcBef>
              <a:spcAft>
                <a:spcPts val="0"/>
              </a:spcAft>
              <a:buClr>
                <a:srgbClr val="FFFFFF"/>
              </a:buClr>
              <a:buSzPts val="1400"/>
              <a:buChar char="○"/>
              <a:defRPr>
                <a:solidFill>
                  <a:srgbClr val="FFFFFF"/>
                </a:solidFill>
              </a:defRPr>
            </a:lvl8pPr>
            <a:lvl9pPr marL="4114800" lvl="8" indent="-317500" rtl="0">
              <a:spcBef>
                <a:spcPts val="0"/>
              </a:spcBef>
              <a:spcAft>
                <a:spcPts val="0"/>
              </a:spcAft>
              <a:buClr>
                <a:srgbClr val="FFFFFF"/>
              </a:buClr>
              <a:buSzPts val="1400"/>
              <a:buChar char="■"/>
              <a:defRPr>
                <a:solidFill>
                  <a:srgbClr val="FFFFFF"/>
                </a:solidFill>
              </a:defRPr>
            </a:lvl9pPr>
          </a:lstStyle>
          <a:p>
            <a:endParaRPr/>
          </a:p>
        </p:txBody>
      </p:sp>
      <p:sp>
        <p:nvSpPr>
          <p:cNvPr id="63" name="Google Shape;6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8"/>
          <p:cNvSpPr txBox="1"/>
          <p:nvPr/>
        </p:nvSpPr>
        <p:spPr>
          <a:xfrm>
            <a:off x="1081450" y="4867525"/>
            <a:ext cx="69810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999999"/>
                </a:solidFill>
                <a:latin typeface="Helvetica Neue"/>
                <a:ea typeface="Helvetica Neue"/>
                <a:cs typeface="Helvetica Neue"/>
                <a:sym typeface="Helvetica Neue"/>
              </a:rPr>
              <a:t>COPYRIGHT (C) 20</a:t>
            </a:r>
            <a:r>
              <a:rPr lang="en" sz="600">
                <a:solidFill>
                  <a:srgbClr val="999999"/>
                </a:solidFill>
                <a:latin typeface="Helvetica Neue"/>
                <a:ea typeface="Helvetica Neue"/>
                <a:cs typeface="Helvetica Neue"/>
                <a:sym typeface="Helvetica Neue"/>
              </a:rPr>
              <a:t>20</a:t>
            </a:r>
            <a:r>
              <a:rPr lang="en" sz="600" b="0" i="0" u="none" strike="noStrike">
                <a:solidFill>
                  <a:srgbClr val="999999"/>
                </a:solidFill>
                <a:latin typeface="Helvetica Neue"/>
                <a:ea typeface="Helvetica Neue"/>
                <a:cs typeface="Helvetica Neue"/>
                <a:sym typeface="Helvetica Neue"/>
              </a:rPr>
              <a:t>, ECLIPSE FOUNDATION, INC. | </a:t>
            </a:r>
            <a:r>
              <a:rPr lang="en" sz="600">
                <a:solidFill>
                  <a:srgbClr val="999999"/>
                </a:solidFill>
                <a:latin typeface="Helvetica Neue"/>
                <a:ea typeface="Helvetica Neue"/>
                <a:cs typeface="Helvetica Neue"/>
                <a:sym typeface="Helvetica Neue"/>
              </a:rPr>
              <a:t>THIS WORK IS LICENSED UNDER A CREATIVE COMMONS ATTRIBUTION 4.0 INTERNATIONAL LICENSE (</a:t>
            </a:r>
            <a:r>
              <a:rPr lang="en" sz="600" u="sng">
                <a:solidFill>
                  <a:srgbClr val="999999"/>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CC BY 4.0</a:t>
            </a:r>
            <a:r>
              <a:rPr lang="en" sz="600">
                <a:solidFill>
                  <a:srgbClr val="999999"/>
                </a:solidFill>
                <a:latin typeface="Helvetica Neue"/>
                <a:ea typeface="Helvetica Neue"/>
                <a:cs typeface="Helvetica Neue"/>
                <a:sym typeface="Helvetica Neue"/>
              </a:rPr>
              <a:t>)  | V2020-08</a:t>
            </a:r>
            <a:endParaRPr sz="600">
              <a:solidFill>
                <a:srgbClr val="999999"/>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999999"/>
                </a:solidFill>
                <a:latin typeface="Helvetica Neue"/>
                <a:ea typeface="Helvetica Neue"/>
                <a:cs typeface="Helvetica Neue"/>
                <a:sym typeface="Helvetica Neue"/>
              </a:rPr>
            </a:br>
            <a:endParaRPr sz="600">
              <a:solidFill>
                <a:srgbClr val="999999"/>
              </a:solidFill>
              <a:latin typeface="Helvetica Neue"/>
              <a:ea typeface="Helvetica Neue"/>
              <a:cs typeface="Helvetica Neue"/>
              <a:sym typeface="Helvetica Neue"/>
            </a:endParaRPr>
          </a:p>
        </p:txBody>
      </p:sp>
      <p:cxnSp>
        <p:nvCxnSpPr>
          <p:cNvPr id="65" name="Google Shape;65;p8"/>
          <p:cNvCxnSpPr/>
          <p:nvPr/>
        </p:nvCxnSpPr>
        <p:spPr>
          <a:xfrm>
            <a:off x="416298" y="1017730"/>
            <a:ext cx="773400" cy="0"/>
          </a:xfrm>
          <a:prstGeom prst="straightConnector1">
            <a:avLst/>
          </a:prstGeom>
          <a:noFill/>
          <a:ln w="28575" cap="flat" cmpd="sng">
            <a:solidFill>
              <a:srgbClr val="FF9900"/>
            </a:solidFill>
            <a:prstDash val="solid"/>
            <a:round/>
            <a:headEnd type="none" w="med" len="med"/>
            <a:tailEnd type="none" w="med" len="med"/>
          </a:ln>
        </p:spPr>
      </p:cxnSp>
      <p:pic>
        <p:nvPicPr>
          <p:cNvPr id="66" name="Google Shape;66;p8"/>
          <p:cNvPicPr preferRelativeResize="0"/>
          <p:nvPr/>
        </p:nvPicPr>
        <p:blipFill>
          <a:blip r:embed="rId4">
            <a:alphaModFix/>
          </a:blip>
          <a:stretch>
            <a:fillRect/>
          </a:stretch>
        </p:blipFill>
        <p:spPr>
          <a:xfrm>
            <a:off x="7572556" y="4369000"/>
            <a:ext cx="1448591" cy="3955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mt="17000"/>
          </a:blip>
          <a:srcRect t="5060" b="5060"/>
          <a:stretch/>
        </p:blipFill>
        <p:spPr>
          <a:xfrm>
            <a:off x="-36325" y="-381000"/>
            <a:ext cx="9216647" cy="5530002"/>
          </a:xfrm>
          <a:prstGeom prst="rect">
            <a:avLst/>
          </a:prstGeom>
          <a:noFill/>
          <a:ln>
            <a:noFill/>
          </a:ln>
        </p:spPr>
      </p:pic>
      <p:sp>
        <p:nvSpPr>
          <p:cNvPr id="69" name="Google Shape;69;p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Clr>
                <a:srgbClr val="FF9900"/>
              </a:buClr>
              <a:buSzPts val="2800"/>
              <a:buNone/>
              <a:defRPr>
                <a:solidFill>
                  <a:srgbClr val="FF9900"/>
                </a:solidFill>
              </a:defRPr>
            </a:lvl1pPr>
            <a:lvl2pPr lvl="1" rtl="0">
              <a:spcBef>
                <a:spcPts val="0"/>
              </a:spcBef>
              <a:spcAft>
                <a:spcPts val="0"/>
              </a:spcAft>
              <a:buClr>
                <a:srgbClr val="FF9900"/>
              </a:buClr>
              <a:buSzPts val="2800"/>
              <a:buNone/>
              <a:defRPr>
                <a:solidFill>
                  <a:srgbClr val="FF9900"/>
                </a:solidFill>
              </a:defRPr>
            </a:lvl2pPr>
            <a:lvl3pPr lvl="2" rtl="0">
              <a:spcBef>
                <a:spcPts val="0"/>
              </a:spcBef>
              <a:spcAft>
                <a:spcPts val="0"/>
              </a:spcAft>
              <a:buClr>
                <a:srgbClr val="FF9900"/>
              </a:buClr>
              <a:buSzPts val="2800"/>
              <a:buNone/>
              <a:defRPr>
                <a:solidFill>
                  <a:srgbClr val="FF9900"/>
                </a:solidFill>
              </a:defRPr>
            </a:lvl3pPr>
            <a:lvl4pPr lvl="3" rtl="0">
              <a:spcBef>
                <a:spcPts val="0"/>
              </a:spcBef>
              <a:spcAft>
                <a:spcPts val="0"/>
              </a:spcAft>
              <a:buClr>
                <a:srgbClr val="FF9900"/>
              </a:buClr>
              <a:buSzPts val="2800"/>
              <a:buNone/>
              <a:defRPr>
                <a:solidFill>
                  <a:srgbClr val="FF9900"/>
                </a:solidFill>
              </a:defRPr>
            </a:lvl4pPr>
            <a:lvl5pPr lvl="4" rtl="0">
              <a:spcBef>
                <a:spcPts val="0"/>
              </a:spcBef>
              <a:spcAft>
                <a:spcPts val="0"/>
              </a:spcAft>
              <a:buClr>
                <a:srgbClr val="FF9900"/>
              </a:buClr>
              <a:buSzPts val="2800"/>
              <a:buNone/>
              <a:defRPr>
                <a:solidFill>
                  <a:srgbClr val="FF9900"/>
                </a:solidFill>
              </a:defRPr>
            </a:lvl5pPr>
            <a:lvl6pPr lvl="5" rtl="0">
              <a:spcBef>
                <a:spcPts val="0"/>
              </a:spcBef>
              <a:spcAft>
                <a:spcPts val="0"/>
              </a:spcAft>
              <a:buClr>
                <a:srgbClr val="FF9900"/>
              </a:buClr>
              <a:buSzPts val="2800"/>
              <a:buNone/>
              <a:defRPr>
                <a:solidFill>
                  <a:srgbClr val="FF9900"/>
                </a:solidFill>
              </a:defRPr>
            </a:lvl6pPr>
            <a:lvl7pPr lvl="6" rtl="0">
              <a:spcBef>
                <a:spcPts val="0"/>
              </a:spcBef>
              <a:spcAft>
                <a:spcPts val="0"/>
              </a:spcAft>
              <a:buClr>
                <a:srgbClr val="FF9900"/>
              </a:buClr>
              <a:buSzPts val="2800"/>
              <a:buNone/>
              <a:defRPr>
                <a:solidFill>
                  <a:srgbClr val="FF9900"/>
                </a:solidFill>
              </a:defRPr>
            </a:lvl7pPr>
            <a:lvl8pPr lvl="7" rtl="0">
              <a:spcBef>
                <a:spcPts val="0"/>
              </a:spcBef>
              <a:spcAft>
                <a:spcPts val="0"/>
              </a:spcAft>
              <a:buClr>
                <a:srgbClr val="FF9900"/>
              </a:buClr>
              <a:buSzPts val="2800"/>
              <a:buNone/>
              <a:defRPr>
                <a:solidFill>
                  <a:srgbClr val="FF9900"/>
                </a:solidFill>
              </a:defRPr>
            </a:lvl8pPr>
            <a:lvl9pPr lvl="8" rtl="0">
              <a:spcBef>
                <a:spcPts val="0"/>
              </a:spcBef>
              <a:spcAft>
                <a:spcPts val="0"/>
              </a:spcAft>
              <a:buClr>
                <a:srgbClr val="FF9900"/>
              </a:buClr>
              <a:buSzPts val="2800"/>
              <a:buNone/>
              <a:defRPr>
                <a:solidFill>
                  <a:srgbClr val="FF9900"/>
                </a:solidFill>
              </a:defRPr>
            </a:lvl9pPr>
          </a:lstStyle>
          <a:p>
            <a:endParaRPr/>
          </a:p>
        </p:txBody>
      </p:sp>
      <p:sp>
        <p:nvSpPr>
          <p:cNvPr id="70" name="Google Shape;70;p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71" name="Google Shape;7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72" name="Google Shape;72;p9"/>
          <p:cNvSpPr/>
          <p:nvPr/>
        </p:nvSpPr>
        <p:spPr>
          <a:xfrm rot="10800000">
            <a:off x="8328000" y="0"/>
            <a:ext cx="816000" cy="816000"/>
          </a:xfrm>
          <a:prstGeom prst="rtTriangl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9"/>
          <p:cNvPicPr preferRelativeResize="0"/>
          <p:nvPr/>
        </p:nvPicPr>
        <p:blipFill>
          <a:blip r:embed="rId3">
            <a:alphaModFix/>
          </a:blip>
          <a:stretch>
            <a:fillRect/>
          </a:stretch>
        </p:blipFill>
        <p:spPr>
          <a:xfrm>
            <a:off x="7574600" y="4386400"/>
            <a:ext cx="1446548" cy="395525"/>
          </a:xfrm>
          <a:prstGeom prst="rect">
            <a:avLst/>
          </a:prstGeom>
          <a:noFill/>
          <a:ln>
            <a:noFill/>
          </a:ln>
        </p:spPr>
      </p:pic>
      <p:sp>
        <p:nvSpPr>
          <p:cNvPr id="74" name="Google Shape;74;p9"/>
          <p:cNvSpPr txBox="1"/>
          <p:nvPr/>
        </p:nvSpPr>
        <p:spPr>
          <a:xfrm>
            <a:off x="1081450" y="4867525"/>
            <a:ext cx="69810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600" b="0" i="0" u="none" strike="noStrike">
                <a:solidFill>
                  <a:srgbClr val="999999"/>
                </a:solidFill>
                <a:latin typeface="Helvetica Neue"/>
                <a:ea typeface="Helvetica Neue"/>
                <a:cs typeface="Helvetica Neue"/>
                <a:sym typeface="Helvetica Neue"/>
              </a:rPr>
              <a:t>COPYRIGHT (C) 20</a:t>
            </a:r>
            <a:r>
              <a:rPr lang="en" sz="600">
                <a:solidFill>
                  <a:srgbClr val="999999"/>
                </a:solidFill>
                <a:latin typeface="Helvetica Neue"/>
                <a:ea typeface="Helvetica Neue"/>
                <a:cs typeface="Helvetica Neue"/>
                <a:sym typeface="Helvetica Neue"/>
              </a:rPr>
              <a:t>20</a:t>
            </a:r>
            <a:r>
              <a:rPr lang="en" sz="600" b="0" i="0" u="none" strike="noStrike">
                <a:solidFill>
                  <a:srgbClr val="999999"/>
                </a:solidFill>
                <a:latin typeface="Helvetica Neue"/>
                <a:ea typeface="Helvetica Neue"/>
                <a:cs typeface="Helvetica Neue"/>
                <a:sym typeface="Helvetica Neue"/>
              </a:rPr>
              <a:t>, ECLIPSE FOUNDATION, INC. | </a:t>
            </a:r>
            <a:r>
              <a:rPr lang="en" sz="600">
                <a:solidFill>
                  <a:srgbClr val="999999"/>
                </a:solidFill>
                <a:latin typeface="Helvetica Neue"/>
                <a:ea typeface="Helvetica Neue"/>
                <a:cs typeface="Helvetica Neue"/>
                <a:sym typeface="Helvetica Neue"/>
              </a:rPr>
              <a:t>THIS WORK IS LICENSED UNDER A CREATIVE COMMONS ATTRIBUTION 4.0 INTERNATIONAL LICENSE (</a:t>
            </a:r>
            <a:r>
              <a:rPr lang="en" sz="600" u="sng">
                <a:solidFill>
                  <a:srgbClr val="999999"/>
                </a:solidFill>
                <a:latin typeface="Helvetica Neue"/>
                <a:ea typeface="Helvetica Neue"/>
                <a:cs typeface="Helvetica Neue"/>
                <a:sym typeface="Helvetica Neue"/>
                <a:hlinkClick r:id="rId4">
                  <a:extLst>
                    <a:ext uri="{A12FA001-AC4F-418D-AE19-62706E023703}">
                      <ahyp:hlinkClr xmlns:ahyp="http://schemas.microsoft.com/office/drawing/2018/hyperlinkcolor" val="tx"/>
                    </a:ext>
                  </a:extLst>
                </a:hlinkClick>
              </a:rPr>
              <a:t>CC BY 4.0</a:t>
            </a:r>
            <a:r>
              <a:rPr lang="en" sz="600">
                <a:solidFill>
                  <a:srgbClr val="999999"/>
                </a:solidFill>
                <a:latin typeface="Helvetica Neue"/>
                <a:ea typeface="Helvetica Neue"/>
                <a:cs typeface="Helvetica Neue"/>
                <a:sym typeface="Helvetica Neue"/>
              </a:rPr>
              <a:t>)  | V2020-08</a:t>
            </a:r>
            <a:endParaRPr sz="600">
              <a:solidFill>
                <a:srgbClr val="999999"/>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999999"/>
                </a:solidFill>
                <a:latin typeface="Helvetica Neue"/>
                <a:ea typeface="Helvetica Neue"/>
                <a:cs typeface="Helvetica Neue"/>
                <a:sym typeface="Helvetica Neue"/>
              </a:rPr>
            </a:br>
            <a:endParaRPr sz="600">
              <a:solidFill>
                <a:srgbClr val="999999"/>
              </a:solidFill>
              <a:latin typeface="Helvetica Neue"/>
              <a:ea typeface="Helvetica Neue"/>
              <a:cs typeface="Helvetica Neue"/>
              <a:sym typeface="Helvetica Neue"/>
            </a:endParaRPr>
          </a:p>
        </p:txBody>
      </p:sp>
      <p:cxnSp>
        <p:nvCxnSpPr>
          <p:cNvPr id="75" name="Google Shape;75;p9"/>
          <p:cNvCxnSpPr/>
          <p:nvPr/>
        </p:nvCxnSpPr>
        <p:spPr>
          <a:xfrm>
            <a:off x="416298" y="1017730"/>
            <a:ext cx="773400" cy="0"/>
          </a:xfrm>
          <a:prstGeom prst="straightConnector1">
            <a:avLst/>
          </a:prstGeom>
          <a:noFill/>
          <a:ln w="28575" cap="flat" cmpd="sng">
            <a:solidFill>
              <a:srgbClr val="1B208B"/>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6"/>
        <p:cNvGrpSpPr/>
        <p:nvPr/>
      </p:nvGrpSpPr>
      <p:grpSpPr>
        <a:xfrm>
          <a:off x="0" y="0"/>
          <a:ext cx="0" cy="0"/>
          <a:chOff x="0" y="0"/>
          <a:chExt cx="0" cy="0"/>
        </a:xfrm>
      </p:grpSpPr>
      <p:pic>
        <p:nvPicPr>
          <p:cNvPr id="77" name="Google Shape;77;p10"/>
          <p:cNvPicPr preferRelativeResize="0"/>
          <p:nvPr/>
        </p:nvPicPr>
        <p:blipFill rotWithShape="1">
          <a:blip r:embed="rId2">
            <a:alphaModFix amt="17000"/>
          </a:blip>
          <a:srcRect t="5060" b="5060"/>
          <a:stretch/>
        </p:blipFill>
        <p:spPr>
          <a:xfrm>
            <a:off x="-36325" y="-381000"/>
            <a:ext cx="9216647" cy="5530002"/>
          </a:xfrm>
          <a:prstGeom prst="rect">
            <a:avLst/>
          </a:prstGeom>
          <a:noFill/>
          <a:ln>
            <a:noFill/>
          </a:ln>
        </p:spPr>
      </p:pic>
      <p:sp>
        <p:nvSpPr>
          <p:cNvPr id="78" name="Google Shape;78;p1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9" name="Google Shape;79;p1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0" name="Google Shape;80;p1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81" name="Google Shape;8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82" name="Google Shape;82;p10"/>
          <p:cNvPicPr preferRelativeResize="0"/>
          <p:nvPr/>
        </p:nvPicPr>
        <p:blipFill>
          <a:blip r:embed="rId3">
            <a:alphaModFix/>
          </a:blip>
          <a:stretch>
            <a:fillRect/>
          </a:stretch>
        </p:blipFill>
        <p:spPr>
          <a:xfrm>
            <a:off x="7574600" y="4386400"/>
            <a:ext cx="1446548" cy="3955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rgbClr val="1B208B"/>
              </a:buClr>
              <a:buSzPts val="2800"/>
              <a:buFont typeface="Roboto"/>
              <a:buNone/>
              <a:defRPr sz="2800" b="1">
                <a:solidFill>
                  <a:srgbClr val="1B208B"/>
                </a:solidFill>
                <a:latin typeface="Roboto"/>
                <a:ea typeface="Roboto"/>
                <a:cs typeface="Roboto"/>
                <a:sym typeface="Roboto"/>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Roboto"/>
                <a:ea typeface="Roboto"/>
                <a:cs typeface="Roboto"/>
                <a:sym typeface="Roboto"/>
              </a:defRPr>
            </a:lvl1pPr>
            <a:lvl2pPr lvl="1" algn="r" rtl="0">
              <a:buNone/>
              <a:defRPr sz="1000">
                <a:solidFill>
                  <a:schemeClr val="dk2"/>
                </a:solidFill>
                <a:latin typeface="Roboto"/>
                <a:ea typeface="Roboto"/>
                <a:cs typeface="Roboto"/>
                <a:sym typeface="Roboto"/>
              </a:defRPr>
            </a:lvl2pPr>
            <a:lvl3pPr lvl="2" algn="r" rtl="0">
              <a:buNone/>
              <a:defRPr sz="1000">
                <a:solidFill>
                  <a:schemeClr val="dk2"/>
                </a:solidFill>
                <a:latin typeface="Roboto"/>
                <a:ea typeface="Roboto"/>
                <a:cs typeface="Roboto"/>
                <a:sym typeface="Roboto"/>
              </a:defRPr>
            </a:lvl3pPr>
            <a:lvl4pPr lvl="3" algn="r" rtl="0">
              <a:buNone/>
              <a:defRPr sz="1000">
                <a:solidFill>
                  <a:schemeClr val="dk2"/>
                </a:solidFill>
                <a:latin typeface="Roboto"/>
                <a:ea typeface="Roboto"/>
                <a:cs typeface="Roboto"/>
                <a:sym typeface="Roboto"/>
              </a:defRPr>
            </a:lvl4pPr>
            <a:lvl5pPr lvl="4" algn="r" rtl="0">
              <a:buNone/>
              <a:defRPr sz="1000">
                <a:solidFill>
                  <a:schemeClr val="dk2"/>
                </a:solidFill>
                <a:latin typeface="Roboto"/>
                <a:ea typeface="Roboto"/>
                <a:cs typeface="Roboto"/>
                <a:sym typeface="Roboto"/>
              </a:defRPr>
            </a:lvl5pPr>
            <a:lvl6pPr lvl="5" algn="r" rtl="0">
              <a:buNone/>
              <a:defRPr sz="1000">
                <a:solidFill>
                  <a:schemeClr val="dk2"/>
                </a:solidFill>
                <a:latin typeface="Roboto"/>
                <a:ea typeface="Roboto"/>
                <a:cs typeface="Roboto"/>
                <a:sym typeface="Roboto"/>
              </a:defRPr>
            </a:lvl6pPr>
            <a:lvl7pPr lvl="6" algn="r" rtl="0">
              <a:buNone/>
              <a:defRPr sz="1000">
                <a:solidFill>
                  <a:schemeClr val="dk2"/>
                </a:solidFill>
                <a:latin typeface="Roboto"/>
                <a:ea typeface="Roboto"/>
                <a:cs typeface="Roboto"/>
                <a:sym typeface="Roboto"/>
              </a:defRPr>
            </a:lvl7pPr>
            <a:lvl8pPr lvl="7" algn="r" rtl="0">
              <a:buNone/>
              <a:defRPr sz="1000">
                <a:solidFill>
                  <a:schemeClr val="dk2"/>
                </a:solidFill>
                <a:latin typeface="Roboto"/>
                <a:ea typeface="Roboto"/>
                <a:cs typeface="Roboto"/>
                <a:sym typeface="Roboto"/>
              </a:defRPr>
            </a:lvl8pPr>
            <a:lvl9pPr lvl="8" algn="r" rtl="0">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75" name="Google Shape;175;p28"/>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176" name="Google Shape;176;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7" r:id="rId23"/>
    <p:sldLayoutId id="2147483698" r:id="rId24"/>
    <p:sldLayoutId id="2147483699" r:id="rId25"/>
    <p:sldLayoutId id="2147483700" r:id="rId2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1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45.xml"/></Relationships>
</file>

<file path=ppt/slides/_rels/slide12.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2.xml"/><Relationship Id="rId1" Type="http://schemas.openxmlformats.org/officeDocument/2006/relationships/slideLayout" Target="../slideLayouts/slideLayout45.xml"/></Relationships>
</file>

<file path=ppt/slides/_rels/slide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3.xml"/><Relationship Id="rId1" Type="http://schemas.openxmlformats.org/officeDocument/2006/relationships/slideLayout" Target="../slideLayouts/slideLayout45.xml"/><Relationship Id="rId4" Type="http://schemas.openxmlformats.org/officeDocument/2006/relationships/image" Target="../media/image15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9.xml"/><Relationship Id="rId4" Type="http://schemas.openxmlformats.org/officeDocument/2006/relationships/image" Target="../media/image8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39.xml"/><Relationship Id="rId4" Type="http://schemas.openxmlformats.org/officeDocument/2006/relationships/image" Target="../media/image88.png"/></Relationships>
</file>

<file path=ppt/slides/_rels/slide17.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90.jpg"/><Relationship Id="rId7" Type="http://schemas.openxmlformats.org/officeDocument/2006/relationships/image" Target="../media/image157.png"/><Relationship Id="rId2" Type="http://schemas.openxmlformats.org/officeDocument/2006/relationships/notesSlide" Target="../notesSlides/notesSlide17.xml"/><Relationship Id="rId1" Type="http://schemas.openxmlformats.org/officeDocument/2006/relationships/slideLayout" Target="../slideLayouts/slideLayout39.xml"/><Relationship Id="rId6" Type="http://schemas.openxmlformats.org/officeDocument/2006/relationships/image" Target="../media/image156.png"/><Relationship Id="rId5" Type="http://schemas.openxmlformats.org/officeDocument/2006/relationships/image" Target="../media/image155.jpg"/><Relationship Id="rId4" Type="http://schemas.openxmlformats.org/officeDocument/2006/relationships/hyperlink" Target="https://creativecommons.org/licenses/by/4.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55.jpg"/><Relationship Id="rId7"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45.xml"/><Relationship Id="rId6" Type="http://schemas.openxmlformats.org/officeDocument/2006/relationships/image" Target="../media/image157.png"/><Relationship Id="rId5" Type="http://schemas.openxmlformats.org/officeDocument/2006/relationships/image" Target="../media/image158.png"/><Relationship Id="rId4" Type="http://schemas.openxmlformats.org/officeDocument/2006/relationships/image" Target="../media/image159.png"/></Relationships>
</file>

<file path=ppt/slides/_rels/slide1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2.xml.rels><?xml version="1.0" encoding="UTF-8" standalone="yes"?>
<Relationships xmlns="http://schemas.openxmlformats.org/package/2006/relationships"><Relationship Id="rId26" Type="http://schemas.openxmlformats.org/officeDocument/2006/relationships/image" Target="../media/image46.png"/><Relationship Id="rId21" Type="http://schemas.openxmlformats.org/officeDocument/2006/relationships/image" Target="../media/image41.png"/><Relationship Id="rId34" Type="http://schemas.openxmlformats.org/officeDocument/2006/relationships/image" Target="../media/image54.png"/><Relationship Id="rId42" Type="http://schemas.openxmlformats.org/officeDocument/2006/relationships/image" Target="../media/image62.png"/><Relationship Id="rId47" Type="http://schemas.openxmlformats.org/officeDocument/2006/relationships/image" Target="../media/image67.png"/><Relationship Id="rId50" Type="http://schemas.openxmlformats.org/officeDocument/2006/relationships/image" Target="../media/image70.png"/><Relationship Id="rId55" Type="http://schemas.openxmlformats.org/officeDocument/2006/relationships/image" Target="../media/image75.png"/><Relationship Id="rId63" Type="http://schemas.openxmlformats.org/officeDocument/2006/relationships/image" Target="../media/image83.png"/><Relationship Id="rId7" Type="http://schemas.openxmlformats.org/officeDocument/2006/relationships/image" Target="../media/image27.png"/><Relationship Id="rId2" Type="http://schemas.openxmlformats.org/officeDocument/2006/relationships/notesSlide" Target="../notesSlides/notesSlide2.xml"/><Relationship Id="rId16" Type="http://schemas.openxmlformats.org/officeDocument/2006/relationships/image" Target="../media/image36.png"/><Relationship Id="rId29" Type="http://schemas.openxmlformats.org/officeDocument/2006/relationships/image" Target="../media/image49.png"/><Relationship Id="rId11" Type="http://schemas.openxmlformats.org/officeDocument/2006/relationships/image" Target="../media/image31.png"/><Relationship Id="rId24" Type="http://schemas.openxmlformats.org/officeDocument/2006/relationships/image" Target="../media/image44.png"/><Relationship Id="rId32" Type="http://schemas.openxmlformats.org/officeDocument/2006/relationships/image" Target="../media/image52.png"/><Relationship Id="rId37" Type="http://schemas.openxmlformats.org/officeDocument/2006/relationships/image" Target="../media/image57.png"/><Relationship Id="rId40" Type="http://schemas.openxmlformats.org/officeDocument/2006/relationships/image" Target="../media/image60.png"/><Relationship Id="rId45" Type="http://schemas.openxmlformats.org/officeDocument/2006/relationships/image" Target="../media/image65.png"/><Relationship Id="rId53" Type="http://schemas.openxmlformats.org/officeDocument/2006/relationships/image" Target="../media/image73.png"/><Relationship Id="rId58" Type="http://schemas.openxmlformats.org/officeDocument/2006/relationships/image" Target="../media/image78.png"/><Relationship Id="rId66" Type="http://schemas.openxmlformats.org/officeDocument/2006/relationships/image" Target="../media/image86.png"/><Relationship Id="rId5" Type="http://schemas.openxmlformats.org/officeDocument/2006/relationships/image" Target="../media/image25.png"/><Relationship Id="rId61" Type="http://schemas.openxmlformats.org/officeDocument/2006/relationships/image" Target="../media/image81.png"/><Relationship Id="rId19" Type="http://schemas.openxmlformats.org/officeDocument/2006/relationships/image" Target="../media/image3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 Id="rId30" Type="http://schemas.openxmlformats.org/officeDocument/2006/relationships/image" Target="../media/image50.png"/><Relationship Id="rId35" Type="http://schemas.openxmlformats.org/officeDocument/2006/relationships/image" Target="../media/image55.png"/><Relationship Id="rId43" Type="http://schemas.openxmlformats.org/officeDocument/2006/relationships/image" Target="../media/image63.png"/><Relationship Id="rId48" Type="http://schemas.openxmlformats.org/officeDocument/2006/relationships/image" Target="../media/image68.png"/><Relationship Id="rId56" Type="http://schemas.openxmlformats.org/officeDocument/2006/relationships/image" Target="../media/image76.png"/><Relationship Id="rId64" Type="http://schemas.openxmlformats.org/officeDocument/2006/relationships/image" Target="../media/image84.png"/><Relationship Id="rId8" Type="http://schemas.openxmlformats.org/officeDocument/2006/relationships/image" Target="../media/image28.png"/><Relationship Id="rId51" Type="http://schemas.openxmlformats.org/officeDocument/2006/relationships/image" Target="../media/image71.png"/><Relationship Id="rId3" Type="http://schemas.openxmlformats.org/officeDocument/2006/relationships/image" Target="../media/image23.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5.png"/><Relationship Id="rId33" Type="http://schemas.openxmlformats.org/officeDocument/2006/relationships/image" Target="../media/image53.png"/><Relationship Id="rId38" Type="http://schemas.openxmlformats.org/officeDocument/2006/relationships/image" Target="../media/image58.png"/><Relationship Id="rId46" Type="http://schemas.openxmlformats.org/officeDocument/2006/relationships/image" Target="../media/image66.png"/><Relationship Id="rId59" Type="http://schemas.openxmlformats.org/officeDocument/2006/relationships/image" Target="../media/image79.png"/><Relationship Id="rId20" Type="http://schemas.openxmlformats.org/officeDocument/2006/relationships/image" Target="../media/image40.png"/><Relationship Id="rId41" Type="http://schemas.openxmlformats.org/officeDocument/2006/relationships/image" Target="../media/image61.png"/><Relationship Id="rId54" Type="http://schemas.openxmlformats.org/officeDocument/2006/relationships/image" Target="../media/image74.png"/><Relationship Id="rId62" Type="http://schemas.openxmlformats.org/officeDocument/2006/relationships/image" Target="../media/image82.png"/><Relationship Id="rId1" Type="http://schemas.openxmlformats.org/officeDocument/2006/relationships/slideLayout" Target="../slideLayouts/slideLayout27.xml"/><Relationship Id="rId6" Type="http://schemas.openxmlformats.org/officeDocument/2006/relationships/image" Target="../media/image26.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36" Type="http://schemas.openxmlformats.org/officeDocument/2006/relationships/image" Target="../media/image56.png"/><Relationship Id="rId49" Type="http://schemas.openxmlformats.org/officeDocument/2006/relationships/image" Target="../media/image69.png"/><Relationship Id="rId57" Type="http://schemas.openxmlformats.org/officeDocument/2006/relationships/image" Target="../media/image77.png"/><Relationship Id="rId10" Type="http://schemas.openxmlformats.org/officeDocument/2006/relationships/image" Target="../media/image30.png"/><Relationship Id="rId31" Type="http://schemas.openxmlformats.org/officeDocument/2006/relationships/image" Target="../media/image51.png"/><Relationship Id="rId44" Type="http://schemas.openxmlformats.org/officeDocument/2006/relationships/image" Target="../media/image64.png"/><Relationship Id="rId52" Type="http://schemas.openxmlformats.org/officeDocument/2006/relationships/image" Target="../media/image72.png"/><Relationship Id="rId60" Type="http://schemas.openxmlformats.org/officeDocument/2006/relationships/image" Target="../media/image80.png"/><Relationship Id="rId65" Type="http://schemas.openxmlformats.org/officeDocument/2006/relationships/image" Target="../media/image85.png"/><Relationship Id="rId4" Type="http://schemas.openxmlformats.org/officeDocument/2006/relationships/image" Target="../media/image24.png"/><Relationship Id="rId9"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38.png"/><Relationship Id="rId39" Type="http://schemas.openxmlformats.org/officeDocument/2006/relationships/image" Target="../media/image5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7.xml"/></Relationships>
</file>

<file path=ppt/slides/_rels/slide21.xml.rels><?xml version="1.0" encoding="UTF-8" standalone="yes"?>
<Relationships xmlns="http://schemas.openxmlformats.org/package/2006/relationships"><Relationship Id="rId3" Type="http://schemas.openxmlformats.org/officeDocument/2006/relationships/hyperlink" Target="https://jakarta.ee/specifications/data/1.0/" TargetMode="External"/><Relationship Id="rId2" Type="http://schemas.openxmlformats.org/officeDocument/2006/relationships/notesSlide" Target="../notesSlides/notesSlide21.xml"/><Relationship Id="rId1" Type="http://schemas.openxmlformats.org/officeDocument/2006/relationships/slideLayout" Target="../slideLayouts/slideLayout45.xml"/><Relationship Id="rId4" Type="http://schemas.openxmlformats.org/officeDocument/2006/relationships/image" Target="../media/image161.png"/></Relationships>
</file>

<file path=ppt/slides/_rels/slide22.xml.rels><?xml version="1.0" encoding="UTF-8" standalone="yes"?>
<Relationships xmlns="http://schemas.openxmlformats.org/package/2006/relationships"><Relationship Id="rId3" Type="http://schemas.openxmlformats.org/officeDocument/2006/relationships/hyperlink" Target="https://openjdk.org/jeps/411" TargetMode="External"/><Relationship Id="rId2" Type="http://schemas.openxmlformats.org/officeDocument/2006/relationships/notesSlide" Target="../notesSlides/notesSlide22.xml"/><Relationship Id="rId1" Type="http://schemas.openxmlformats.org/officeDocument/2006/relationships/slideLayout" Target="../slideLayouts/slideLayout45.xml"/></Relationships>
</file>

<file path=ppt/slides/_rels/slide2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3.xml"/><Relationship Id="rId1" Type="http://schemas.openxmlformats.org/officeDocument/2006/relationships/slideLayout" Target="../slideLayouts/slideLayout45.xml"/><Relationship Id="rId4" Type="http://schemas.openxmlformats.org/officeDocument/2006/relationships/image" Target="../media/image163.png"/></Relationships>
</file>

<file path=ppt/slides/_rels/slide24.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4.xml"/><Relationship Id="rId1" Type="http://schemas.openxmlformats.org/officeDocument/2006/relationships/slideLayout" Target="../slideLayouts/slideLayout39.xml"/><Relationship Id="rId5" Type="http://schemas.openxmlformats.org/officeDocument/2006/relationships/image" Target="../media/image165.png"/><Relationship Id="rId4" Type="http://schemas.openxmlformats.org/officeDocument/2006/relationships/image" Target="../media/image164.png"/></Relationships>
</file>

<file path=ppt/slides/_rels/slide25.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5.xml"/><Relationship Id="rId1" Type="http://schemas.openxmlformats.org/officeDocument/2006/relationships/slideLayout" Target="../slideLayouts/slideLayout39.xml"/><Relationship Id="rId5" Type="http://schemas.openxmlformats.org/officeDocument/2006/relationships/image" Target="../media/image167.png"/><Relationship Id="rId4" Type="http://schemas.openxmlformats.org/officeDocument/2006/relationships/image" Target="../media/image166.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eclipse-ee4j/starter.git" TargetMode="External"/><Relationship Id="rId3" Type="http://schemas.openxmlformats.org/officeDocument/2006/relationships/hyperlink" Target="https://www.eclipse.org/" TargetMode="External"/><Relationship Id="rId7" Type="http://schemas.openxmlformats.org/officeDocument/2006/relationships/hyperlink" Target="https://jakarta.ee/connect/mailing-lists/" TargetMode="External"/><Relationship Id="rId12" Type="http://schemas.openxmlformats.org/officeDocument/2006/relationships/image" Target="../media/image167.png"/><Relationship Id="rId2" Type="http://schemas.openxmlformats.org/officeDocument/2006/relationships/notesSlide" Target="../notesSlides/notesSlide26.xml"/><Relationship Id="rId1" Type="http://schemas.openxmlformats.org/officeDocument/2006/relationships/slideLayout" Target="../slideLayouts/slideLayout39.xml"/><Relationship Id="rId6" Type="http://schemas.openxmlformats.org/officeDocument/2006/relationships/hyperlink" Target="https://projects.eclipse.org/projects/ee4j.starter/contact" TargetMode="External"/><Relationship Id="rId11" Type="http://schemas.openxmlformats.org/officeDocument/2006/relationships/image" Target="../media/image166.png"/><Relationship Id="rId5" Type="http://schemas.openxmlformats.org/officeDocument/2006/relationships/hyperlink" Target="https://projects.eclipse.org/projects/ee4j.starter" TargetMode="External"/><Relationship Id="rId10" Type="http://schemas.openxmlformats.org/officeDocument/2006/relationships/image" Target="../media/image90.jpg"/><Relationship Id="rId4" Type="http://schemas.openxmlformats.org/officeDocument/2006/relationships/hyperlink" Target="https://jakarta.ee/specifications/" TargetMode="External"/><Relationship Id="rId9" Type="http://schemas.openxmlformats.org/officeDocument/2006/relationships/hyperlink" Target="https://jakarta.ee/connect/"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7.xml"/><Relationship Id="rId1" Type="http://schemas.openxmlformats.org/officeDocument/2006/relationships/slideLayout" Target="../slideLayouts/slideLayout39.xml"/><Relationship Id="rId4" Type="http://schemas.openxmlformats.org/officeDocument/2006/relationships/image" Target="../media/image168.png"/></Relationships>
</file>

<file path=ppt/slides/_rels/slide28.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28.xml"/><Relationship Id="rId1" Type="http://schemas.openxmlformats.org/officeDocument/2006/relationships/slideLayout" Target="../slideLayouts/slideLayout39.xml"/><Relationship Id="rId4" Type="http://schemas.openxmlformats.org/officeDocument/2006/relationships/image" Target="../media/image169.png"/></Relationships>
</file>

<file path=ppt/slides/_rels/slide29.xml.rels><?xml version="1.0" encoding="UTF-8" standalone="yes"?>
<Relationships xmlns="http://schemas.openxmlformats.org/package/2006/relationships"><Relationship Id="rId8" Type="http://schemas.openxmlformats.org/officeDocument/2006/relationships/hyperlink" Target="https://creativecommons.org/licenses/by/4.0/" TargetMode="External"/><Relationship Id="rId3" Type="http://schemas.openxmlformats.org/officeDocument/2006/relationships/image" Target="../media/image170.png"/><Relationship Id="rId7" Type="http://schemas.openxmlformats.org/officeDocument/2006/relationships/image" Target="../media/image90.jp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hyperlink" Target="https://jakarta.ee/community/" TargetMode="External"/><Relationship Id="rId5" Type="http://schemas.openxmlformats.org/officeDocument/2006/relationships/hyperlink" Target="https://jakarta.ee/membership/" TargetMode="External"/><Relationship Id="rId4" Type="http://schemas.openxmlformats.org/officeDocument/2006/relationships/hyperlink" Target="https://www.eclipse.org/membership/become_a_membe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xml"/><Relationship Id="rId1" Type="http://schemas.openxmlformats.org/officeDocument/2006/relationships/slideLayout" Target="../slideLayouts/slideLayout37.xml"/><Relationship Id="rId5" Type="http://schemas.openxmlformats.org/officeDocument/2006/relationships/image" Target="../media/image89.png"/><Relationship Id="rId4" Type="http://schemas.openxmlformats.org/officeDocument/2006/relationships/image" Target="../media/image88.png"/></Relationships>
</file>

<file path=ppt/slides/_rels/slide30.xml.rels><?xml version="1.0" encoding="UTF-8" standalone="yes"?>
<Relationships xmlns="http://schemas.openxmlformats.org/package/2006/relationships"><Relationship Id="rId8" Type="http://schemas.openxmlformats.org/officeDocument/2006/relationships/hyperlink" Target="https://twitter.com/jakartaee" TargetMode="External"/><Relationship Id="rId3" Type="http://schemas.openxmlformats.org/officeDocument/2006/relationships/image" Target="../media/image171.png"/><Relationship Id="rId7" Type="http://schemas.openxmlformats.org/officeDocument/2006/relationships/hyperlink" Target="https://jakarta.ee/" TargetMode="External"/><Relationship Id="rId2" Type="http://schemas.openxmlformats.org/officeDocument/2006/relationships/notesSlide" Target="../notesSlides/notesSlide30.xml"/><Relationship Id="rId1" Type="http://schemas.openxmlformats.org/officeDocument/2006/relationships/slideLayout" Target="../slideLayouts/slideLayout25.xml"/><Relationship Id="rId6" Type="http://schemas.openxmlformats.org/officeDocument/2006/relationships/hyperlink" Target="https://jakarta.ee/membership/join-us/" TargetMode="External"/><Relationship Id="rId5" Type="http://schemas.openxmlformats.org/officeDocument/2006/relationships/image" Target="../media/image2.png"/><Relationship Id="rId4" Type="http://schemas.openxmlformats.org/officeDocument/2006/relationships/image" Target="../media/image172.png"/><Relationship Id="rId9" Type="http://schemas.openxmlformats.org/officeDocument/2006/relationships/image" Target="../media/image173.png"/></Relationships>
</file>

<file path=ppt/slides/_rels/slide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xml"/><Relationship Id="rId1" Type="http://schemas.openxmlformats.org/officeDocument/2006/relationships/slideLayout" Target="../slideLayouts/slideLayout37.xml"/><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13" Type="http://schemas.openxmlformats.org/officeDocument/2006/relationships/image" Target="../media/image100.png"/><Relationship Id="rId18" Type="http://schemas.openxmlformats.org/officeDocument/2006/relationships/image" Target="../media/image105.png"/><Relationship Id="rId26" Type="http://schemas.openxmlformats.org/officeDocument/2006/relationships/image" Target="../media/image113.png"/><Relationship Id="rId3" Type="http://schemas.openxmlformats.org/officeDocument/2006/relationships/image" Target="../media/image90.jpg"/><Relationship Id="rId21" Type="http://schemas.openxmlformats.org/officeDocument/2006/relationships/image" Target="../media/image108.png"/><Relationship Id="rId34" Type="http://schemas.openxmlformats.org/officeDocument/2006/relationships/image" Target="../media/image121.png"/><Relationship Id="rId7" Type="http://schemas.openxmlformats.org/officeDocument/2006/relationships/image" Target="../media/image94.png"/><Relationship Id="rId12" Type="http://schemas.openxmlformats.org/officeDocument/2006/relationships/image" Target="../media/image99.png"/><Relationship Id="rId17" Type="http://schemas.openxmlformats.org/officeDocument/2006/relationships/image" Target="../media/image104.png"/><Relationship Id="rId25" Type="http://schemas.openxmlformats.org/officeDocument/2006/relationships/image" Target="../media/image112.png"/><Relationship Id="rId33" Type="http://schemas.openxmlformats.org/officeDocument/2006/relationships/image" Target="../media/image120.png"/><Relationship Id="rId2" Type="http://schemas.openxmlformats.org/officeDocument/2006/relationships/notesSlide" Target="../notesSlides/notesSlide6.xml"/><Relationship Id="rId16" Type="http://schemas.openxmlformats.org/officeDocument/2006/relationships/image" Target="../media/image103.png"/><Relationship Id="rId20" Type="http://schemas.openxmlformats.org/officeDocument/2006/relationships/image" Target="../media/image107.png"/><Relationship Id="rId29" Type="http://schemas.openxmlformats.org/officeDocument/2006/relationships/image" Target="../media/image116.png"/><Relationship Id="rId1" Type="http://schemas.openxmlformats.org/officeDocument/2006/relationships/slideLayout" Target="../slideLayouts/slideLayout39.xml"/><Relationship Id="rId6" Type="http://schemas.openxmlformats.org/officeDocument/2006/relationships/image" Target="../media/image93.png"/><Relationship Id="rId11" Type="http://schemas.openxmlformats.org/officeDocument/2006/relationships/image" Target="../media/image98.png"/><Relationship Id="rId24" Type="http://schemas.openxmlformats.org/officeDocument/2006/relationships/image" Target="../media/image111.png"/><Relationship Id="rId32" Type="http://schemas.openxmlformats.org/officeDocument/2006/relationships/image" Target="../media/image119.png"/><Relationship Id="rId5" Type="http://schemas.openxmlformats.org/officeDocument/2006/relationships/image" Target="../media/image92.png"/><Relationship Id="rId15" Type="http://schemas.openxmlformats.org/officeDocument/2006/relationships/image" Target="../media/image102.png"/><Relationship Id="rId23" Type="http://schemas.openxmlformats.org/officeDocument/2006/relationships/image" Target="../media/image110.png"/><Relationship Id="rId28" Type="http://schemas.openxmlformats.org/officeDocument/2006/relationships/image" Target="../media/image115.png"/><Relationship Id="rId10" Type="http://schemas.openxmlformats.org/officeDocument/2006/relationships/image" Target="../media/image97.png"/><Relationship Id="rId19" Type="http://schemas.openxmlformats.org/officeDocument/2006/relationships/image" Target="../media/image106.png"/><Relationship Id="rId31" Type="http://schemas.openxmlformats.org/officeDocument/2006/relationships/image" Target="../media/image118.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1.png"/><Relationship Id="rId22" Type="http://schemas.openxmlformats.org/officeDocument/2006/relationships/image" Target="../media/image109.png"/><Relationship Id="rId27" Type="http://schemas.openxmlformats.org/officeDocument/2006/relationships/image" Target="../media/image114.png"/><Relationship Id="rId30" Type="http://schemas.openxmlformats.org/officeDocument/2006/relationships/image" Target="../media/image117.png"/><Relationship Id="rId8" Type="http://schemas.openxmlformats.org/officeDocument/2006/relationships/image" Target="../media/image95.png"/></Relationships>
</file>

<file path=ppt/slides/_rels/slide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2.png"/><Relationship Id="rId7"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39.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45.xml"/><Relationship Id="rId5" Type="http://schemas.openxmlformats.org/officeDocument/2006/relationships/image" Target="../media/image132.png"/><Relationship Id="rId4" Type="http://schemas.openxmlformats.org/officeDocument/2006/relationships/image" Target="../media/image131.png"/></Relationships>
</file>

<file path=ppt/slides/_rels/slide9.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42.png"/><Relationship Id="rId18" Type="http://schemas.openxmlformats.org/officeDocument/2006/relationships/image" Target="../media/image147.png"/><Relationship Id="rId3" Type="http://schemas.openxmlformats.org/officeDocument/2006/relationships/hyperlink" Target="https://jakarta.ee/compatibility/" TargetMode="External"/><Relationship Id="rId21" Type="http://schemas.openxmlformats.org/officeDocument/2006/relationships/image" Target="../media/image149.png"/><Relationship Id="rId7" Type="http://schemas.openxmlformats.org/officeDocument/2006/relationships/image" Target="../media/image136.png"/><Relationship Id="rId12" Type="http://schemas.openxmlformats.org/officeDocument/2006/relationships/image" Target="../media/image141.png"/><Relationship Id="rId17" Type="http://schemas.openxmlformats.org/officeDocument/2006/relationships/image" Target="../media/image146.png"/><Relationship Id="rId2" Type="http://schemas.openxmlformats.org/officeDocument/2006/relationships/notesSlide" Target="../notesSlides/notesSlide9.xml"/><Relationship Id="rId16" Type="http://schemas.openxmlformats.org/officeDocument/2006/relationships/image" Target="../media/image145.png"/><Relationship Id="rId20" Type="http://schemas.openxmlformats.org/officeDocument/2006/relationships/image" Target="../media/image148.png"/><Relationship Id="rId1" Type="http://schemas.openxmlformats.org/officeDocument/2006/relationships/slideLayout" Target="../slideLayouts/slideLayout39.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jpg"/><Relationship Id="rId15" Type="http://schemas.openxmlformats.org/officeDocument/2006/relationships/image" Target="../media/image144.png"/><Relationship Id="rId10" Type="http://schemas.openxmlformats.org/officeDocument/2006/relationships/image" Target="../media/image139.png"/><Relationship Id="rId19" Type="http://schemas.openxmlformats.org/officeDocument/2006/relationships/image" Target="../media/image90.jp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3.png"/><Relationship Id="rId22" Type="http://schemas.openxmlformats.org/officeDocument/2006/relationships/image" Target="../media/image15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pic>
        <p:nvPicPr>
          <p:cNvPr id="552" name="Google Shape;552;p97"/>
          <p:cNvPicPr preferRelativeResize="0"/>
          <p:nvPr/>
        </p:nvPicPr>
        <p:blipFill>
          <a:blip r:embed="rId3">
            <a:alphaModFix/>
          </a:blip>
          <a:stretch>
            <a:fillRect/>
          </a:stretch>
        </p:blipFill>
        <p:spPr>
          <a:xfrm>
            <a:off x="0" y="-148200"/>
            <a:ext cx="9183100" cy="5442849"/>
          </a:xfrm>
          <a:prstGeom prst="rect">
            <a:avLst/>
          </a:prstGeom>
          <a:noFill/>
          <a:ln>
            <a:noFill/>
          </a:ln>
        </p:spPr>
      </p:pic>
      <p:pic>
        <p:nvPicPr>
          <p:cNvPr id="553" name="Google Shape;553;p97"/>
          <p:cNvPicPr preferRelativeResize="0"/>
          <p:nvPr/>
        </p:nvPicPr>
        <p:blipFill>
          <a:blip r:embed="rId4">
            <a:alphaModFix/>
          </a:blip>
          <a:stretch>
            <a:fillRect/>
          </a:stretch>
        </p:blipFill>
        <p:spPr>
          <a:xfrm>
            <a:off x="4115950" y="1072325"/>
            <a:ext cx="5067150" cy="4222327"/>
          </a:xfrm>
          <a:prstGeom prst="rect">
            <a:avLst/>
          </a:prstGeom>
          <a:noFill/>
          <a:ln>
            <a:noFill/>
          </a:ln>
        </p:spPr>
      </p:pic>
      <p:sp>
        <p:nvSpPr>
          <p:cNvPr id="554" name="Google Shape;554;p97"/>
          <p:cNvSpPr txBox="1"/>
          <p:nvPr/>
        </p:nvSpPr>
        <p:spPr>
          <a:xfrm>
            <a:off x="542000" y="2989913"/>
            <a:ext cx="7526700" cy="2001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800">
                <a:solidFill>
                  <a:schemeClr val="lt1"/>
                </a:solidFill>
                <a:latin typeface="Open Sans"/>
                <a:ea typeface="Open Sans"/>
                <a:cs typeface="Open Sans"/>
                <a:sym typeface="Open Sans"/>
              </a:rPr>
              <a:t>Community Update</a:t>
            </a:r>
            <a:r>
              <a:rPr lang="en" sz="2400">
                <a:solidFill>
                  <a:schemeClr val="lt1"/>
                </a:solidFill>
                <a:latin typeface="Open Sans"/>
                <a:ea typeface="Open Sans"/>
                <a:cs typeface="Open Sans"/>
                <a:sym typeface="Open Sans"/>
              </a:rPr>
              <a:t> </a:t>
            </a:r>
            <a:endParaRPr sz="2400">
              <a:solidFill>
                <a:schemeClr val="lt1"/>
              </a:solidFill>
              <a:latin typeface="Open Sans"/>
              <a:ea typeface="Open Sans"/>
              <a:cs typeface="Open Sans"/>
              <a:sym typeface="Open Sans"/>
            </a:endParaRPr>
          </a:p>
          <a:p>
            <a:pPr marL="0" lvl="0" indent="0" algn="l" rtl="0">
              <a:spcBef>
                <a:spcPts val="0"/>
              </a:spcBef>
              <a:spcAft>
                <a:spcPts val="0"/>
              </a:spcAft>
              <a:buNone/>
            </a:pPr>
            <a:endParaRPr sz="3600"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endParaRPr sz="3500" b="1">
              <a:solidFill>
                <a:schemeClr val="lt1"/>
              </a:solidFill>
              <a:latin typeface="Open Sans"/>
              <a:ea typeface="Open Sans"/>
              <a:cs typeface="Open Sans"/>
              <a:sym typeface="Open Sans"/>
            </a:endParaRPr>
          </a:p>
          <a:p>
            <a:pPr marL="0" lvl="0" indent="0" algn="ctr" rtl="0">
              <a:spcBef>
                <a:spcPts val="0"/>
              </a:spcBef>
              <a:spcAft>
                <a:spcPts val="0"/>
              </a:spcAft>
              <a:buNone/>
            </a:pPr>
            <a:endParaRPr sz="1900">
              <a:solidFill>
                <a:schemeClr val="lt1"/>
              </a:solidFill>
              <a:latin typeface="Open Sans"/>
              <a:ea typeface="Open Sans"/>
              <a:cs typeface="Open Sans"/>
              <a:sym typeface="Open Sans"/>
            </a:endParaRPr>
          </a:p>
        </p:txBody>
      </p:sp>
      <p:sp>
        <p:nvSpPr>
          <p:cNvPr id="555" name="Google Shape;555;p97"/>
          <p:cNvSpPr txBox="1"/>
          <p:nvPr/>
        </p:nvSpPr>
        <p:spPr>
          <a:xfrm>
            <a:off x="0" y="4925350"/>
            <a:ext cx="9144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lt2"/>
                </a:solidFill>
                <a:latin typeface="Roboto"/>
                <a:ea typeface="Roboto"/>
                <a:cs typeface="Roboto"/>
                <a:sym typeface="Roboto"/>
              </a:rPr>
              <a:t>COPYRIGHT (C) 2024, ECLIPSE FOUNDATION. | THIS WORK IS LICENSED UNDER A CREATIVE COMMONS ATTRIBUTION 4.0 INTERNATIONAL LICENSE (CC BY 4.0)</a:t>
            </a:r>
            <a:endParaRPr sz="600">
              <a:solidFill>
                <a:schemeClr val="lt2"/>
              </a:solidFill>
              <a:latin typeface="Roboto"/>
              <a:ea typeface="Roboto"/>
              <a:cs typeface="Roboto"/>
              <a:sym typeface="Roboto"/>
            </a:endParaRPr>
          </a:p>
          <a:p>
            <a:pPr marL="0" lvl="0" indent="0" algn="ctr" rtl="0">
              <a:spcBef>
                <a:spcPts val="0"/>
              </a:spcBef>
              <a:spcAft>
                <a:spcPts val="0"/>
              </a:spcAft>
              <a:buNone/>
            </a:pPr>
            <a:endParaRPr sz="600">
              <a:solidFill>
                <a:schemeClr val="lt1"/>
              </a:solidFill>
              <a:latin typeface="Open Sans"/>
              <a:ea typeface="Open Sans"/>
              <a:cs typeface="Open Sans"/>
              <a:sym typeface="Open Sans"/>
            </a:endParaRPr>
          </a:p>
        </p:txBody>
      </p:sp>
      <p:sp>
        <p:nvSpPr>
          <p:cNvPr id="556" name="Google Shape;556;p97"/>
          <p:cNvSpPr txBox="1"/>
          <p:nvPr/>
        </p:nvSpPr>
        <p:spPr>
          <a:xfrm>
            <a:off x="615377" y="3615175"/>
            <a:ext cx="8663400" cy="402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a:solidFill>
                  <a:srgbClr val="FF9900"/>
                </a:solidFill>
                <a:latin typeface="Open Sans"/>
                <a:ea typeface="Open Sans"/>
                <a:cs typeface="Open Sans"/>
                <a:sym typeface="Open Sans"/>
              </a:rPr>
              <a:t>March 2025</a:t>
            </a:r>
            <a:endParaRPr sz="1800">
              <a:solidFill>
                <a:srgbClr val="FF9900"/>
              </a:solidFill>
              <a:latin typeface="Open Sans"/>
              <a:ea typeface="Open Sans"/>
              <a:cs typeface="Open Sans"/>
              <a:sym typeface="Open Sans"/>
            </a:endParaRPr>
          </a:p>
        </p:txBody>
      </p:sp>
      <p:pic>
        <p:nvPicPr>
          <p:cNvPr id="557" name="Google Shape;557;p97"/>
          <p:cNvPicPr preferRelativeResize="0"/>
          <p:nvPr/>
        </p:nvPicPr>
        <p:blipFill>
          <a:blip r:embed="rId5">
            <a:alphaModFix/>
          </a:blip>
          <a:stretch>
            <a:fillRect/>
          </a:stretch>
        </p:blipFill>
        <p:spPr>
          <a:xfrm>
            <a:off x="615375" y="656275"/>
            <a:ext cx="4485800" cy="122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pic>
        <p:nvPicPr>
          <p:cNvPr id="1175" name="Google Shape;1175;p115" descr="jakarta-ee-9-diagram.png"/>
          <p:cNvPicPr preferRelativeResize="0"/>
          <p:nvPr/>
        </p:nvPicPr>
        <p:blipFill rotWithShape="1">
          <a:blip r:embed="rId3">
            <a:alphaModFix/>
          </a:blip>
          <a:srcRect/>
          <a:stretch/>
        </p:blipFill>
        <p:spPr>
          <a:xfrm>
            <a:off x="1878752" y="1211524"/>
            <a:ext cx="5386497" cy="2720453"/>
          </a:xfrm>
          <a:prstGeom prst="rect">
            <a:avLst/>
          </a:prstGeom>
          <a:noFill/>
          <a:ln>
            <a:noFill/>
          </a:ln>
        </p:spPr>
      </p:pic>
      <p:sp>
        <p:nvSpPr>
          <p:cNvPr id="1176" name="Google Shape;1176;p115"/>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116"/>
          <p:cNvSpPr txBox="1">
            <a:spLocks noGrp="1"/>
          </p:cNvSpPr>
          <p:nvPr>
            <p:ph type="title" idx="4294967295"/>
          </p:nvPr>
        </p:nvSpPr>
        <p:spPr>
          <a:xfrm>
            <a:off x="1200808" y="2066509"/>
            <a:ext cx="6742200" cy="1741200"/>
          </a:xfrm>
          <a:prstGeom prst="rect">
            <a:avLst/>
          </a:prstGeom>
          <a:noFill/>
          <a:ln>
            <a:noFill/>
          </a:ln>
        </p:spPr>
        <p:txBody>
          <a:bodyPr spcFirstLastPara="1" wrap="square" lIns="26775" tIns="26775" rIns="26775" bIns="26775" anchor="ctr" anchorCtr="0">
            <a:normAutofit/>
          </a:bodyPr>
          <a:lstStyle/>
          <a:p>
            <a:pPr marL="0" marR="0" lvl="0" indent="0" algn="ctr" rtl="0">
              <a:lnSpc>
                <a:spcPct val="100000"/>
              </a:lnSpc>
              <a:spcBef>
                <a:spcPts val="0"/>
              </a:spcBef>
              <a:spcAft>
                <a:spcPts val="0"/>
              </a:spcAft>
              <a:buClr>
                <a:srgbClr val="FC9500"/>
              </a:buClr>
              <a:buSzPts val="4200"/>
              <a:buFont typeface="Courier New"/>
              <a:buNone/>
            </a:pPr>
            <a:r>
              <a:rPr lang="en" b="1">
                <a:solidFill>
                  <a:srgbClr val="FC9500"/>
                </a:solidFill>
                <a:latin typeface="Courier New"/>
                <a:ea typeface="Courier New"/>
                <a:cs typeface="Courier New"/>
                <a:sym typeface="Courier New"/>
              </a:rPr>
              <a:t>javax.* -&gt; jakarta.*</a:t>
            </a:r>
            <a:endParaRPr/>
          </a:p>
        </p:txBody>
      </p:sp>
      <p:pic>
        <p:nvPicPr>
          <p:cNvPr id="1182" name="Google Shape;1182;p116" descr="package.png"/>
          <p:cNvPicPr preferRelativeResize="0"/>
          <p:nvPr/>
        </p:nvPicPr>
        <p:blipFill rotWithShape="1">
          <a:blip r:embed="rId3">
            <a:alphaModFix/>
          </a:blip>
          <a:srcRect/>
          <a:stretch/>
        </p:blipFill>
        <p:spPr>
          <a:xfrm>
            <a:off x="3932399" y="1406085"/>
            <a:ext cx="1009650" cy="1009650"/>
          </a:xfrm>
          <a:prstGeom prst="rect">
            <a:avLst/>
          </a:prstGeom>
          <a:noFill/>
          <a:ln>
            <a:noFill/>
          </a:ln>
        </p:spPr>
      </p:pic>
      <p:sp>
        <p:nvSpPr>
          <p:cNvPr id="1183" name="Google Shape;1183;p116"/>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pic>
        <p:nvPicPr>
          <p:cNvPr id="1188" name="Google Shape;1188;p117" descr="exchange.png"/>
          <p:cNvPicPr preferRelativeResize="0"/>
          <p:nvPr/>
        </p:nvPicPr>
        <p:blipFill rotWithShape="1">
          <a:blip r:embed="rId3">
            <a:alphaModFix/>
          </a:blip>
          <a:srcRect/>
          <a:stretch/>
        </p:blipFill>
        <p:spPr>
          <a:xfrm>
            <a:off x="4067175" y="1181364"/>
            <a:ext cx="1009650" cy="1009650"/>
          </a:xfrm>
          <a:prstGeom prst="rect">
            <a:avLst/>
          </a:prstGeom>
          <a:noFill/>
          <a:ln>
            <a:noFill/>
          </a:ln>
        </p:spPr>
      </p:pic>
      <p:sp>
        <p:nvSpPr>
          <p:cNvPr id="1189" name="Google Shape;1189;p117"/>
          <p:cNvSpPr txBox="1">
            <a:spLocks noGrp="1"/>
          </p:cNvSpPr>
          <p:nvPr>
            <p:ph type="title" idx="4294967295"/>
          </p:nvPr>
        </p:nvSpPr>
        <p:spPr>
          <a:xfrm>
            <a:off x="1812726" y="1701105"/>
            <a:ext cx="5518500" cy="1741200"/>
          </a:xfrm>
          <a:prstGeom prst="rect">
            <a:avLst/>
          </a:prstGeom>
          <a:noFill/>
          <a:ln>
            <a:noFill/>
          </a:ln>
        </p:spPr>
        <p:txBody>
          <a:bodyPr spcFirstLastPara="1" wrap="square" lIns="26775" tIns="26775" rIns="26775" bIns="26775" anchor="ctr" anchorCtr="0">
            <a:normAutofit/>
          </a:bodyPr>
          <a:lstStyle/>
          <a:p>
            <a:pPr marL="0" marR="0" lvl="0" indent="0" algn="ctr" rtl="0">
              <a:lnSpc>
                <a:spcPct val="100000"/>
              </a:lnSpc>
              <a:spcBef>
                <a:spcPts val="0"/>
              </a:spcBef>
              <a:spcAft>
                <a:spcPts val="0"/>
              </a:spcAft>
              <a:buClr>
                <a:srgbClr val="1B208B"/>
              </a:buClr>
              <a:buSzPts val="4200"/>
              <a:buFont typeface="Helvetica Neue"/>
              <a:buNone/>
            </a:pPr>
            <a:r>
              <a:rPr lang="en" sz="4200" b="1" i="0" u="none" strike="noStrike" cap="none">
                <a:solidFill>
                  <a:srgbClr val="1B208B"/>
                </a:solidFill>
                <a:latin typeface="Helvetica Neue"/>
                <a:ea typeface="Helvetica Neue"/>
                <a:cs typeface="Helvetica Neue"/>
                <a:sym typeface="Helvetica Neue"/>
              </a:rPr>
              <a:t>Transformation</a:t>
            </a:r>
            <a:endParaRPr/>
          </a:p>
        </p:txBody>
      </p:sp>
      <p:sp>
        <p:nvSpPr>
          <p:cNvPr id="1190" name="Google Shape;1190;p117"/>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pic>
        <p:nvPicPr>
          <p:cNvPr id="1195" name="Google Shape;1195;p118" descr="tomcat.png"/>
          <p:cNvPicPr preferRelativeResize="0"/>
          <p:nvPr/>
        </p:nvPicPr>
        <p:blipFill rotWithShape="1">
          <a:blip r:embed="rId3">
            <a:alphaModFix/>
          </a:blip>
          <a:srcRect/>
          <a:stretch/>
        </p:blipFill>
        <p:spPr>
          <a:xfrm>
            <a:off x="5948961" y="1522536"/>
            <a:ext cx="1367852" cy="975523"/>
          </a:xfrm>
          <a:prstGeom prst="rect">
            <a:avLst/>
          </a:prstGeom>
          <a:noFill/>
          <a:ln>
            <a:noFill/>
          </a:ln>
        </p:spPr>
      </p:pic>
      <p:pic>
        <p:nvPicPr>
          <p:cNvPr id="1196" name="Google Shape;1196;p118" descr="incubating.png"/>
          <p:cNvPicPr preferRelativeResize="0"/>
          <p:nvPr/>
        </p:nvPicPr>
        <p:blipFill rotWithShape="1">
          <a:blip r:embed="rId4">
            <a:alphaModFix/>
          </a:blip>
          <a:srcRect/>
          <a:stretch/>
        </p:blipFill>
        <p:spPr>
          <a:xfrm>
            <a:off x="1924140" y="1374556"/>
            <a:ext cx="1115377" cy="1463932"/>
          </a:xfrm>
          <a:prstGeom prst="rect">
            <a:avLst/>
          </a:prstGeom>
          <a:noFill/>
          <a:ln>
            <a:noFill/>
          </a:ln>
        </p:spPr>
      </p:pic>
      <p:sp>
        <p:nvSpPr>
          <p:cNvPr id="1197" name="Google Shape;1197;p118"/>
          <p:cNvSpPr txBox="1"/>
          <p:nvPr/>
        </p:nvSpPr>
        <p:spPr>
          <a:xfrm>
            <a:off x="428471" y="2820650"/>
            <a:ext cx="4106700" cy="8544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rgbClr val="24349D"/>
              </a:buClr>
              <a:buSzPts val="2600"/>
              <a:buFont typeface="Helvetica Neue"/>
              <a:buNone/>
            </a:pPr>
            <a:r>
              <a:rPr lang="en" sz="2600" b="0" i="0" u="none" strike="noStrike" cap="none">
                <a:solidFill>
                  <a:srgbClr val="24349D"/>
                </a:solidFill>
                <a:latin typeface="Helvetica Neue"/>
                <a:ea typeface="Helvetica Neue"/>
                <a:cs typeface="Helvetica Neue"/>
                <a:sym typeface="Helvetica Neue"/>
              </a:rPr>
              <a:t>Eclipse </a:t>
            </a:r>
            <a:endParaRPr sz="2600" b="0" i="0" u="none" strike="noStrike" cap="none">
              <a:solidFill>
                <a:srgbClr val="24349D"/>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24349D"/>
              </a:buClr>
              <a:buSzPts val="2600"/>
              <a:buFont typeface="Helvetica Neue"/>
              <a:buNone/>
            </a:pPr>
            <a:r>
              <a:rPr lang="en" sz="2600" b="0" i="0" u="none" strike="noStrike" cap="none">
                <a:solidFill>
                  <a:srgbClr val="24349D"/>
                </a:solidFill>
                <a:latin typeface="Helvetica Neue"/>
                <a:ea typeface="Helvetica Neue"/>
                <a:cs typeface="Helvetica Neue"/>
                <a:sym typeface="Helvetica Neue"/>
              </a:rPr>
              <a:t>Transformer</a:t>
            </a:r>
            <a:endParaRPr sz="500"/>
          </a:p>
        </p:txBody>
      </p:sp>
      <p:sp>
        <p:nvSpPr>
          <p:cNvPr id="1198" name="Google Shape;1198;p118"/>
          <p:cNvSpPr txBox="1"/>
          <p:nvPr/>
        </p:nvSpPr>
        <p:spPr>
          <a:xfrm>
            <a:off x="5366600" y="2820650"/>
            <a:ext cx="2566200" cy="8544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rgbClr val="24349D"/>
              </a:buClr>
              <a:buSzPts val="2600"/>
              <a:buFont typeface="Helvetica Neue"/>
              <a:buNone/>
            </a:pPr>
            <a:r>
              <a:rPr lang="en" sz="2600" b="0" i="0" u="none" strike="noStrike" cap="none">
                <a:solidFill>
                  <a:srgbClr val="24349D"/>
                </a:solidFill>
                <a:latin typeface="Helvetica Neue"/>
                <a:ea typeface="Helvetica Neue"/>
                <a:cs typeface="Helvetica Neue"/>
                <a:sym typeface="Helvetica Neue"/>
              </a:rPr>
              <a:t>Apache Tomcat </a:t>
            </a:r>
            <a:endParaRPr sz="2600" b="0" i="0" u="none" strike="noStrike" cap="none">
              <a:solidFill>
                <a:srgbClr val="24349D"/>
              </a:solidFill>
              <a:latin typeface="Helvetica Neue"/>
              <a:ea typeface="Helvetica Neue"/>
              <a:cs typeface="Helvetica Neue"/>
              <a:sym typeface="Helvetica Neue"/>
            </a:endParaRPr>
          </a:p>
          <a:p>
            <a:pPr marL="0" marR="0" lvl="0" indent="0" algn="ctr" rtl="0">
              <a:lnSpc>
                <a:spcPct val="100000"/>
              </a:lnSpc>
              <a:spcBef>
                <a:spcPts val="0"/>
              </a:spcBef>
              <a:spcAft>
                <a:spcPts val="0"/>
              </a:spcAft>
              <a:buClr>
                <a:srgbClr val="24349D"/>
              </a:buClr>
              <a:buSzPts val="2600"/>
              <a:buFont typeface="Helvetica Neue"/>
              <a:buNone/>
            </a:pPr>
            <a:r>
              <a:rPr lang="en" sz="2600" b="0" i="0" u="none" strike="noStrike" cap="none">
                <a:solidFill>
                  <a:srgbClr val="24349D"/>
                </a:solidFill>
                <a:latin typeface="Helvetica Neue"/>
                <a:ea typeface="Helvetica Neue"/>
                <a:cs typeface="Helvetica Neue"/>
                <a:sym typeface="Helvetica Neue"/>
              </a:rPr>
              <a:t>Migration Tool</a:t>
            </a:r>
            <a:endParaRPr sz="500"/>
          </a:p>
        </p:txBody>
      </p:sp>
      <p:sp>
        <p:nvSpPr>
          <p:cNvPr id="1199" name="Google Shape;1199;p118"/>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4"/>
        <p:cNvGrpSpPr/>
        <p:nvPr/>
      </p:nvGrpSpPr>
      <p:grpSpPr>
        <a:xfrm>
          <a:off x="0" y="0"/>
          <a:ext cx="0" cy="0"/>
          <a:chOff x="0" y="0"/>
          <a:chExt cx="0" cy="0"/>
        </a:xfrm>
      </p:grpSpPr>
      <p:sp>
        <p:nvSpPr>
          <p:cNvPr id="1215" name="Google Shape;1215;p120"/>
          <p:cNvSpPr/>
          <p:nvPr/>
        </p:nvSpPr>
        <p:spPr>
          <a:xfrm>
            <a:off x="2871221" y="1719644"/>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20"/>
          <p:cNvSpPr/>
          <p:nvPr/>
        </p:nvSpPr>
        <p:spPr>
          <a:xfrm>
            <a:off x="2871221" y="2109990"/>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20"/>
          <p:cNvSpPr/>
          <p:nvPr/>
        </p:nvSpPr>
        <p:spPr>
          <a:xfrm>
            <a:off x="2871221" y="2500336"/>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20"/>
          <p:cNvSpPr/>
          <p:nvPr/>
        </p:nvSpPr>
        <p:spPr>
          <a:xfrm>
            <a:off x="2871221" y="2890681"/>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20"/>
          <p:cNvSpPr/>
          <p:nvPr/>
        </p:nvSpPr>
        <p:spPr>
          <a:xfrm>
            <a:off x="2871221" y="3281027"/>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20"/>
          <p:cNvSpPr/>
          <p:nvPr/>
        </p:nvSpPr>
        <p:spPr>
          <a:xfrm>
            <a:off x="2871221" y="3671372"/>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20"/>
          <p:cNvSpPr/>
          <p:nvPr/>
        </p:nvSpPr>
        <p:spPr>
          <a:xfrm>
            <a:off x="2871221" y="4061718"/>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20"/>
          <p:cNvSpPr/>
          <p:nvPr/>
        </p:nvSpPr>
        <p:spPr>
          <a:xfrm>
            <a:off x="4591853" y="1719644"/>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20"/>
          <p:cNvSpPr/>
          <p:nvPr/>
        </p:nvSpPr>
        <p:spPr>
          <a:xfrm>
            <a:off x="4591853" y="2109990"/>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20"/>
          <p:cNvSpPr/>
          <p:nvPr/>
        </p:nvSpPr>
        <p:spPr>
          <a:xfrm>
            <a:off x="4591853" y="2500336"/>
            <a:ext cx="1564500" cy="274800"/>
          </a:xfrm>
          <a:prstGeom prst="roundRect">
            <a:avLst>
              <a:gd name="adj" fmla="val 16667"/>
            </a:avLst>
          </a:prstGeom>
          <a:solidFill>
            <a:srgbClr val="666666"/>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a:solidFill>
                  <a:schemeClr val="lt1"/>
                </a:solidFill>
                <a:latin typeface="Open Sans"/>
                <a:ea typeface="Open Sans"/>
                <a:cs typeface="Open Sans"/>
                <a:sym typeface="Open Sans"/>
              </a:rPr>
              <a:t>Bean </a:t>
            </a:r>
            <a:r>
              <a:rPr lang="en" sz="700" b="1">
                <a:solidFill>
                  <a:srgbClr val="FFFFFF"/>
                </a:solidFill>
                <a:latin typeface="Open Sans"/>
                <a:ea typeface="Open Sans"/>
                <a:cs typeface="Open Sans"/>
                <a:sym typeface="Open Sans"/>
              </a:rPr>
              <a:t>Validation</a:t>
            </a:r>
            <a:r>
              <a:rPr lang="en" sz="700" b="1">
                <a:solidFill>
                  <a:schemeClr val="lt1"/>
                </a:solidFill>
                <a:latin typeface="Open Sans"/>
                <a:ea typeface="Open Sans"/>
                <a:cs typeface="Open Sans"/>
                <a:sym typeface="Open Sans"/>
              </a:rPr>
              <a:t> 3.0</a:t>
            </a:r>
            <a:endParaRPr sz="700" b="1">
              <a:solidFill>
                <a:schemeClr val="lt1"/>
              </a:solidFill>
              <a:latin typeface="Open Sans"/>
              <a:ea typeface="Open Sans"/>
              <a:cs typeface="Open Sans"/>
              <a:sym typeface="Open Sans"/>
            </a:endParaRPr>
          </a:p>
        </p:txBody>
      </p:sp>
      <p:sp>
        <p:nvSpPr>
          <p:cNvPr id="1225" name="Google Shape;1225;p120"/>
          <p:cNvSpPr/>
          <p:nvPr/>
        </p:nvSpPr>
        <p:spPr>
          <a:xfrm>
            <a:off x="4591853" y="2890681"/>
            <a:ext cx="1564500" cy="274800"/>
          </a:xfrm>
          <a:prstGeom prst="roundRect">
            <a:avLst>
              <a:gd name="adj" fmla="val 16667"/>
            </a:avLst>
          </a:prstGeom>
          <a:solidFill>
            <a:srgbClr val="666666"/>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a:solidFill>
                  <a:srgbClr val="FFFFFF"/>
                </a:solidFill>
                <a:latin typeface="Open Sans"/>
                <a:ea typeface="Open Sans"/>
                <a:cs typeface="Open Sans"/>
                <a:sym typeface="Open Sans"/>
              </a:rPr>
              <a:t>Debugging Support 2.0</a:t>
            </a:r>
            <a:endParaRPr sz="700" b="1">
              <a:solidFill>
                <a:srgbClr val="FFFFFF"/>
              </a:solidFill>
              <a:latin typeface="Open Sans"/>
              <a:ea typeface="Open Sans"/>
              <a:cs typeface="Open Sans"/>
              <a:sym typeface="Open Sans"/>
            </a:endParaRPr>
          </a:p>
        </p:txBody>
      </p:sp>
      <p:sp>
        <p:nvSpPr>
          <p:cNvPr id="1226" name="Google Shape;1226;p120"/>
          <p:cNvSpPr/>
          <p:nvPr/>
        </p:nvSpPr>
        <p:spPr>
          <a:xfrm>
            <a:off x="4591853" y="3281027"/>
            <a:ext cx="1564500" cy="274800"/>
          </a:xfrm>
          <a:prstGeom prst="roundRect">
            <a:avLst>
              <a:gd name="adj" fmla="val 16667"/>
            </a:avLst>
          </a:prstGeom>
          <a:solidFill>
            <a:srgbClr val="666666"/>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a:solidFill>
                  <a:srgbClr val="FFFFFF"/>
                </a:solidFill>
                <a:latin typeface="Open Sans"/>
                <a:ea typeface="Open Sans"/>
                <a:cs typeface="Open Sans"/>
                <a:sym typeface="Open Sans"/>
              </a:rPr>
              <a:t>Enterprise</a:t>
            </a:r>
            <a:r>
              <a:rPr lang="en" sz="700" b="1">
                <a:solidFill>
                  <a:schemeClr val="lt1"/>
                </a:solidFill>
                <a:latin typeface="Open Sans"/>
                <a:ea typeface="Open Sans"/>
                <a:cs typeface="Open Sans"/>
                <a:sym typeface="Open Sans"/>
              </a:rPr>
              <a:t> Beans Lite  4.0</a:t>
            </a:r>
            <a:endParaRPr sz="700" b="1">
              <a:solidFill>
                <a:schemeClr val="lt1"/>
              </a:solidFill>
              <a:latin typeface="Open Sans"/>
              <a:ea typeface="Open Sans"/>
              <a:cs typeface="Open Sans"/>
              <a:sym typeface="Open Sans"/>
            </a:endParaRPr>
          </a:p>
        </p:txBody>
      </p:sp>
      <p:sp>
        <p:nvSpPr>
          <p:cNvPr id="1227" name="Google Shape;1227;p120"/>
          <p:cNvSpPr/>
          <p:nvPr/>
        </p:nvSpPr>
        <p:spPr>
          <a:xfrm>
            <a:off x="4591853" y="3671372"/>
            <a:ext cx="1564500" cy="274800"/>
          </a:xfrm>
          <a:prstGeom prst="roundRect">
            <a:avLst>
              <a:gd name="adj" fmla="val 16667"/>
            </a:avLst>
          </a:prstGeom>
          <a:solidFill>
            <a:srgbClr val="666666"/>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a:solidFill>
                  <a:srgbClr val="FFFFFF"/>
                </a:solidFill>
                <a:latin typeface="Open Sans"/>
                <a:ea typeface="Open Sans"/>
                <a:cs typeface="Open Sans"/>
                <a:sym typeface="Open Sans"/>
              </a:rPr>
              <a:t>Managed Beans 2.0</a:t>
            </a:r>
            <a:endParaRPr sz="700" b="1">
              <a:solidFill>
                <a:srgbClr val="FFFFFF"/>
              </a:solidFill>
              <a:latin typeface="Open Sans"/>
              <a:ea typeface="Open Sans"/>
              <a:cs typeface="Open Sans"/>
              <a:sym typeface="Open Sans"/>
            </a:endParaRPr>
          </a:p>
        </p:txBody>
      </p:sp>
      <p:sp>
        <p:nvSpPr>
          <p:cNvPr id="1228" name="Google Shape;1228;p120"/>
          <p:cNvSpPr/>
          <p:nvPr/>
        </p:nvSpPr>
        <p:spPr>
          <a:xfrm>
            <a:off x="4591853" y="4061718"/>
            <a:ext cx="1564500" cy="274800"/>
          </a:xfrm>
          <a:prstGeom prst="roundRect">
            <a:avLst>
              <a:gd name="adj" fmla="val 16667"/>
            </a:avLst>
          </a:prstGeom>
          <a:solidFill>
            <a:srgbClr val="666666"/>
          </a:solid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700" b="1">
                <a:solidFill>
                  <a:srgbClr val="FFFFFF"/>
                </a:solidFill>
                <a:latin typeface="Open Sans"/>
                <a:ea typeface="Open Sans"/>
                <a:cs typeface="Open Sans"/>
                <a:sym typeface="Open Sans"/>
              </a:rPr>
              <a:t>Dependency Injection 2.0</a:t>
            </a:r>
            <a:endParaRPr sz="700" b="1">
              <a:solidFill>
                <a:srgbClr val="FFFFFF"/>
              </a:solidFill>
              <a:latin typeface="Open Sans"/>
              <a:ea typeface="Open Sans"/>
              <a:cs typeface="Open Sans"/>
              <a:sym typeface="Open Sans"/>
            </a:endParaRPr>
          </a:p>
        </p:txBody>
      </p:sp>
      <p:sp>
        <p:nvSpPr>
          <p:cNvPr id="1229" name="Google Shape;1229;p120"/>
          <p:cNvSpPr/>
          <p:nvPr/>
        </p:nvSpPr>
        <p:spPr>
          <a:xfrm>
            <a:off x="2871221" y="1339552"/>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20"/>
          <p:cNvSpPr/>
          <p:nvPr/>
        </p:nvSpPr>
        <p:spPr>
          <a:xfrm>
            <a:off x="4591853" y="1329274"/>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20"/>
          <p:cNvSpPr txBox="1"/>
          <p:nvPr/>
        </p:nvSpPr>
        <p:spPr>
          <a:xfrm>
            <a:off x="2860961" y="1711474"/>
            <a:ext cx="154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Authentication 3.0</a:t>
            </a:r>
            <a:endParaRPr sz="700" b="1">
              <a:solidFill>
                <a:srgbClr val="FFFFFF"/>
              </a:solidFill>
              <a:latin typeface="Open Sans"/>
              <a:ea typeface="Open Sans"/>
              <a:cs typeface="Open Sans"/>
              <a:sym typeface="Open Sans"/>
            </a:endParaRPr>
          </a:p>
        </p:txBody>
      </p:sp>
      <p:sp>
        <p:nvSpPr>
          <p:cNvPr id="1232" name="Google Shape;1232;p120"/>
          <p:cNvSpPr txBox="1"/>
          <p:nvPr/>
        </p:nvSpPr>
        <p:spPr>
          <a:xfrm>
            <a:off x="2878933" y="2090027"/>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Concurrency 3.0</a:t>
            </a:r>
            <a:endParaRPr sz="700" b="1">
              <a:solidFill>
                <a:srgbClr val="FFFFFF"/>
              </a:solidFill>
              <a:latin typeface="Open Sans"/>
              <a:ea typeface="Open Sans"/>
              <a:cs typeface="Open Sans"/>
              <a:sym typeface="Open Sans"/>
            </a:endParaRPr>
          </a:p>
        </p:txBody>
      </p:sp>
      <p:sp>
        <p:nvSpPr>
          <p:cNvPr id="1233" name="Google Shape;1233;p120"/>
          <p:cNvSpPr txBox="1"/>
          <p:nvPr/>
        </p:nvSpPr>
        <p:spPr>
          <a:xfrm>
            <a:off x="4604713" y="1700946"/>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CDI 4.0</a:t>
            </a:r>
            <a:endParaRPr sz="700" b="1">
              <a:solidFill>
                <a:srgbClr val="FFFFFF"/>
              </a:solidFill>
              <a:latin typeface="Open Sans"/>
              <a:ea typeface="Open Sans"/>
              <a:cs typeface="Open Sans"/>
              <a:sym typeface="Open Sans"/>
            </a:endParaRPr>
          </a:p>
        </p:txBody>
      </p:sp>
      <p:sp>
        <p:nvSpPr>
          <p:cNvPr id="1234" name="Google Shape;1234;p120"/>
          <p:cNvSpPr txBox="1"/>
          <p:nvPr/>
        </p:nvSpPr>
        <p:spPr>
          <a:xfrm>
            <a:off x="2886686" y="2487037"/>
            <a:ext cx="154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b="1">
                <a:solidFill>
                  <a:schemeClr val="lt1"/>
                </a:solidFill>
                <a:latin typeface="Open Sans"/>
                <a:ea typeface="Open Sans"/>
                <a:cs typeface="Open Sans"/>
                <a:sym typeface="Open Sans"/>
              </a:rPr>
              <a:t>Persistence 3.1</a:t>
            </a:r>
            <a:endParaRPr sz="700" b="1">
              <a:solidFill>
                <a:schemeClr val="lt1"/>
              </a:solidFill>
              <a:latin typeface="Open Sans"/>
              <a:ea typeface="Open Sans"/>
              <a:cs typeface="Open Sans"/>
              <a:sym typeface="Open Sans"/>
            </a:endParaRPr>
          </a:p>
          <a:p>
            <a:pPr marL="0" lvl="0" indent="0" algn="ctr" rtl="0">
              <a:spcBef>
                <a:spcPts val="0"/>
              </a:spcBef>
              <a:spcAft>
                <a:spcPts val="0"/>
              </a:spcAft>
              <a:buNone/>
            </a:pPr>
            <a:endParaRPr sz="700" b="1">
              <a:solidFill>
                <a:srgbClr val="FFFFFF"/>
              </a:solidFill>
              <a:latin typeface="Open Sans"/>
              <a:ea typeface="Open Sans"/>
              <a:cs typeface="Open Sans"/>
              <a:sym typeface="Open Sans"/>
            </a:endParaRPr>
          </a:p>
        </p:txBody>
      </p:sp>
      <p:sp>
        <p:nvSpPr>
          <p:cNvPr id="1235" name="Google Shape;1235;p120"/>
          <p:cNvSpPr txBox="1"/>
          <p:nvPr/>
        </p:nvSpPr>
        <p:spPr>
          <a:xfrm>
            <a:off x="2871255" y="2894900"/>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Faces 4.0</a:t>
            </a:r>
            <a:endParaRPr sz="700" b="1">
              <a:solidFill>
                <a:srgbClr val="FFFFFF"/>
              </a:solidFill>
              <a:latin typeface="Open Sans"/>
              <a:ea typeface="Open Sans"/>
              <a:cs typeface="Open Sans"/>
              <a:sym typeface="Open Sans"/>
            </a:endParaRPr>
          </a:p>
        </p:txBody>
      </p:sp>
      <p:sp>
        <p:nvSpPr>
          <p:cNvPr id="1236" name="Google Shape;1236;p120"/>
          <p:cNvSpPr txBox="1"/>
          <p:nvPr/>
        </p:nvSpPr>
        <p:spPr>
          <a:xfrm>
            <a:off x="2871230" y="3283127"/>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Security 3.0</a:t>
            </a:r>
            <a:endParaRPr sz="700" b="1">
              <a:solidFill>
                <a:srgbClr val="FFFFFF"/>
              </a:solidFill>
              <a:latin typeface="Open Sans"/>
              <a:ea typeface="Open Sans"/>
              <a:cs typeface="Open Sans"/>
              <a:sym typeface="Open Sans"/>
            </a:endParaRPr>
          </a:p>
        </p:txBody>
      </p:sp>
      <p:sp>
        <p:nvSpPr>
          <p:cNvPr id="1237" name="Google Shape;1237;p120"/>
          <p:cNvSpPr txBox="1"/>
          <p:nvPr/>
        </p:nvSpPr>
        <p:spPr>
          <a:xfrm>
            <a:off x="2896792" y="3647588"/>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Servlet 6.0</a:t>
            </a:r>
            <a:endParaRPr sz="700" b="1">
              <a:solidFill>
                <a:srgbClr val="FFFFFF"/>
              </a:solidFill>
              <a:latin typeface="Open Sans"/>
              <a:ea typeface="Open Sans"/>
              <a:cs typeface="Open Sans"/>
              <a:sym typeface="Open Sans"/>
            </a:endParaRPr>
          </a:p>
        </p:txBody>
      </p:sp>
      <p:sp>
        <p:nvSpPr>
          <p:cNvPr id="1238" name="Google Shape;1238;p120"/>
          <p:cNvSpPr txBox="1"/>
          <p:nvPr/>
        </p:nvSpPr>
        <p:spPr>
          <a:xfrm>
            <a:off x="2871181" y="4040754"/>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Standard Tag  Libraries 3.0</a:t>
            </a:r>
            <a:endParaRPr sz="700" b="1">
              <a:solidFill>
                <a:srgbClr val="FFFFFF"/>
              </a:solidFill>
              <a:latin typeface="Open Sans"/>
              <a:ea typeface="Open Sans"/>
              <a:cs typeface="Open Sans"/>
              <a:sym typeface="Open Sans"/>
            </a:endParaRPr>
          </a:p>
        </p:txBody>
      </p:sp>
      <p:sp>
        <p:nvSpPr>
          <p:cNvPr id="1239" name="Google Shape;1239;p120"/>
          <p:cNvSpPr txBox="1"/>
          <p:nvPr/>
        </p:nvSpPr>
        <p:spPr>
          <a:xfrm>
            <a:off x="4802968" y="1312144"/>
            <a:ext cx="1167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Server Pages 3.1</a:t>
            </a:r>
            <a:endParaRPr sz="700" b="1">
              <a:solidFill>
                <a:srgbClr val="FFFFFF"/>
              </a:solidFill>
              <a:latin typeface="Open Sans"/>
              <a:ea typeface="Open Sans"/>
              <a:cs typeface="Open Sans"/>
              <a:sym typeface="Open Sans"/>
            </a:endParaRPr>
          </a:p>
        </p:txBody>
      </p:sp>
      <p:sp>
        <p:nvSpPr>
          <p:cNvPr id="1240" name="Google Shape;1240;p120"/>
          <p:cNvSpPr txBox="1"/>
          <p:nvPr/>
        </p:nvSpPr>
        <p:spPr>
          <a:xfrm>
            <a:off x="4624047" y="2091981"/>
            <a:ext cx="154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WebSocket 2.1</a:t>
            </a:r>
            <a:endParaRPr sz="700" b="1">
              <a:solidFill>
                <a:srgbClr val="FFFFFF"/>
              </a:solidFill>
              <a:latin typeface="Open Sans"/>
              <a:ea typeface="Open Sans"/>
              <a:cs typeface="Open Sans"/>
              <a:sym typeface="Open Sans"/>
            </a:endParaRPr>
          </a:p>
        </p:txBody>
      </p:sp>
      <p:sp>
        <p:nvSpPr>
          <p:cNvPr id="1241" name="Google Shape;1241;p120"/>
          <p:cNvSpPr txBox="1"/>
          <p:nvPr/>
        </p:nvSpPr>
        <p:spPr>
          <a:xfrm>
            <a:off x="3295471" y="519980"/>
            <a:ext cx="2513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FFFFFF"/>
                </a:solidFill>
                <a:latin typeface="Open Sans"/>
                <a:ea typeface="Open Sans"/>
                <a:cs typeface="Open Sans"/>
                <a:sym typeface="Open Sans"/>
              </a:rPr>
              <a:t>Jakarta EE 10 Platform</a:t>
            </a:r>
            <a:endParaRPr sz="1300" b="1">
              <a:solidFill>
                <a:srgbClr val="FFFFFF"/>
              </a:solidFill>
              <a:latin typeface="Open Sans"/>
              <a:ea typeface="Open Sans"/>
              <a:cs typeface="Open Sans"/>
              <a:sym typeface="Open Sans"/>
            </a:endParaRPr>
          </a:p>
        </p:txBody>
      </p:sp>
      <p:sp>
        <p:nvSpPr>
          <p:cNvPr id="1242" name="Google Shape;1242;p120"/>
          <p:cNvSpPr txBox="1"/>
          <p:nvPr/>
        </p:nvSpPr>
        <p:spPr>
          <a:xfrm>
            <a:off x="2383352" y="864446"/>
            <a:ext cx="2850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1B208B"/>
                </a:solidFill>
                <a:latin typeface="Open Sans"/>
                <a:ea typeface="Open Sans"/>
                <a:cs typeface="Open Sans"/>
                <a:sym typeface="Open Sans"/>
              </a:rPr>
              <a:t>Jakarta EE 10 Web Profile</a:t>
            </a:r>
            <a:endParaRPr sz="1000" b="1">
              <a:solidFill>
                <a:srgbClr val="1B208B"/>
              </a:solidFill>
              <a:latin typeface="Open Sans"/>
              <a:ea typeface="Open Sans"/>
              <a:cs typeface="Open Sans"/>
              <a:sym typeface="Open Sans"/>
            </a:endParaRPr>
          </a:p>
        </p:txBody>
      </p:sp>
      <p:sp>
        <p:nvSpPr>
          <p:cNvPr id="1243" name="Google Shape;1243;p120"/>
          <p:cNvSpPr txBox="1"/>
          <p:nvPr/>
        </p:nvSpPr>
        <p:spPr>
          <a:xfrm>
            <a:off x="2753834" y="296963"/>
            <a:ext cx="3596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24349D"/>
                </a:solidFill>
                <a:latin typeface="Open Sans"/>
                <a:ea typeface="Open Sans"/>
                <a:cs typeface="Open Sans"/>
                <a:sym typeface="Open Sans"/>
              </a:rPr>
              <a:t>Jakarta EE 10 Platform</a:t>
            </a:r>
            <a:endParaRPr b="1">
              <a:solidFill>
                <a:srgbClr val="24349D"/>
              </a:solidFill>
              <a:latin typeface="Open Sans"/>
              <a:ea typeface="Open Sans"/>
              <a:cs typeface="Open Sans"/>
              <a:sym typeface="Open Sans"/>
            </a:endParaRPr>
          </a:p>
        </p:txBody>
      </p:sp>
      <p:sp>
        <p:nvSpPr>
          <p:cNvPr id="1244" name="Google Shape;1244;p120"/>
          <p:cNvSpPr/>
          <p:nvPr/>
        </p:nvSpPr>
        <p:spPr>
          <a:xfrm>
            <a:off x="6353699" y="2110005"/>
            <a:ext cx="15489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20"/>
          <p:cNvSpPr/>
          <p:nvPr/>
        </p:nvSpPr>
        <p:spPr>
          <a:xfrm>
            <a:off x="6363965" y="2500347"/>
            <a:ext cx="1497300" cy="274800"/>
          </a:xfrm>
          <a:prstGeom prst="roundRect">
            <a:avLst>
              <a:gd name="adj" fmla="val 16667"/>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20"/>
          <p:cNvSpPr/>
          <p:nvPr/>
        </p:nvSpPr>
        <p:spPr>
          <a:xfrm>
            <a:off x="6338205" y="2890693"/>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20"/>
          <p:cNvSpPr/>
          <p:nvPr/>
        </p:nvSpPr>
        <p:spPr>
          <a:xfrm>
            <a:off x="6338205" y="3281039"/>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20"/>
          <p:cNvSpPr/>
          <p:nvPr/>
        </p:nvSpPr>
        <p:spPr>
          <a:xfrm flipH="1">
            <a:off x="6353724" y="3671375"/>
            <a:ext cx="15489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20"/>
          <p:cNvSpPr/>
          <p:nvPr/>
        </p:nvSpPr>
        <p:spPr>
          <a:xfrm>
            <a:off x="6338205" y="2500348"/>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20"/>
          <p:cNvSpPr txBox="1"/>
          <p:nvPr/>
        </p:nvSpPr>
        <p:spPr>
          <a:xfrm>
            <a:off x="6312445" y="2890687"/>
            <a:ext cx="1615800" cy="29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Interceptors 2.1</a:t>
            </a:r>
            <a:endParaRPr sz="700" b="1">
              <a:solidFill>
                <a:srgbClr val="FFFFFF"/>
              </a:solidFill>
              <a:latin typeface="Open Sans"/>
              <a:ea typeface="Open Sans"/>
              <a:cs typeface="Open Sans"/>
              <a:sym typeface="Open Sans"/>
            </a:endParaRPr>
          </a:p>
        </p:txBody>
      </p:sp>
      <p:sp>
        <p:nvSpPr>
          <p:cNvPr id="1251" name="Google Shape;1251;p120"/>
          <p:cNvSpPr txBox="1"/>
          <p:nvPr/>
        </p:nvSpPr>
        <p:spPr>
          <a:xfrm>
            <a:off x="6353683" y="3988404"/>
            <a:ext cx="1548900" cy="41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Dependency Injection 2.0</a:t>
            </a:r>
            <a:endParaRPr sz="700" b="1">
              <a:solidFill>
                <a:srgbClr val="FFFFFF"/>
              </a:solidFill>
              <a:latin typeface="Open Sans"/>
              <a:ea typeface="Open Sans"/>
              <a:cs typeface="Open Sans"/>
              <a:sym typeface="Open Sans"/>
            </a:endParaRPr>
          </a:p>
          <a:p>
            <a:pPr marL="0" lvl="0" indent="0" algn="ctr" rtl="0">
              <a:spcBef>
                <a:spcPts val="0"/>
              </a:spcBef>
              <a:spcAft>
                <a:spcPts val="0"/>
              </a:spcAft>
              <a:buNone/>
            </a:pPr>
            <a:endParaRPr sz="700" b="1">
              <a:solidFill>
                <a:srgbClr val="FFFFFF"/>
              </a:solidFill>
              <a:latin typeface="Open Sans"/>
              <a:ea typeface="Open Sans"/>
              <a:cs typeface="Open Sans"/>
              <a:sym typeface="Open Sans"/>
            </a:endParaRPr>
          </a:p>
        </p:txBody>
      </p:sp>
      <p:grpSp>
        <p:nvGrpSpPr>
          <p:cNvPr id="1252" name="Google Shape;1252;p120"/>
          <p:cNvGrpSpPr/>
          <p:nvPr/>
        </p:nvGrpSpPr>
        <p:grpSpPr>
          <a:xfrm>
            <a:off x="1011236" y="1684985"/>
            <a:ext cx="1594672" cy="2651453"/>
            <a:chOff x="1394320" y="1565198"/>
            <a:chExt cx="1514408" cy="2572478"/>
          </a:xfrm>
        </p:grpSpPr>
        <p:sp>
          <p:nvSpPr>
            <p:cNvPr id="1253" name="Google Shape;1253;p120"/>
            <p:cNvSpPr/>
            <p:nvPr/>
          </p:nvSpPr>
          <p:spPr>
            <a:xfrm>
              <a:off x="1415730" y="1576618"/>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20"/>
            <p:cNvSpPr/>
            <p:nvPr/>
          </p:nvSpPr>
          <p:spPr>
            <a:xfrm>
              <a:off x="1423129" y="1960525"/>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20"/>
            <p:cNvSpPr/>
            <p:nvPr/>
          </p:nvSpPr>
          <p:spPr>
            <a:xfrm>
              <a:off x="1401626" y="2343329"/>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20"/>
            <p:cNvSpPr/>
            <p:nvPr/>
          </p:nvSpPr>
          <p:spPr>
            <a:xfrm>
              <a:off x="1423129" y="2714586"/>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20"/>
            <p:cNvSpPr/>
            <p:nvPr/>
          </p:nvSpPr>
          <p:spPr>
            <a:xfrm>
              <a:off x="1401626" y="3469126"/>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20"/>
            <p:cNvSpPr/>
            <p:nvPr/>
          </p:nvSpPr>
          <p:spPr>
            <a:xfrm>
              <a:off x="1394320" y="3870976"/>
              <a:ext cx="1485600" cy="266700"/>
            </a:xfrm>
            <a:prstGeom prst="roundRect">
              <a:avLst>
                <a:gd name="adj" fmla="val 16667"/>
              </a:avLst>
            </a:prstGeom>
            <a:solidFill>
              <a:srgbClr val="666666"/>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20"/>
            <p:cNvSpPr txBox="1"/>
            <p:nvPr/>
          </p:nvSpPr>
          <p:spPr>
            <a:xfrm>
              <a:off x="1578375" y="1565198"/>
              <a:ext cx="1175100" cy="40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Authorization 2.1</a:t>
              </a:r>
              <a:endParaRPr sz="700" b="1">
                <a:solidFill>
                  <a:srgbClr val="FFFFFF"/>
                </a:solidFill>
                <a:latin typeface="Open Sans"/>
                <a:ea typeface="Open Sans"/>
                <a:cs typeface="Open Sans"/>
                <a:sym typeface="Open Sans"/>
              </a:endParaRPr>
            </a:p>
            <a:p>
              <a:pPr marL="0" lvl="0" indent="0" algn="ctr" rtl="0">
                <a:spcBef>
                  <a:spcPts val="0"/>
                </a:spcBef>
                <a:spcAft>
                  <a:spcPts val="0"/>
                </a:spcAft>
                <a:buNone/>
              </a:pPr>
              <a:endParaRPr sz="700" b="1">
                <a:solidFill>
                  <a:srgbClr val="FFFFFF"/>
                </a:solidFill>
                <a:latin typeface="Open Sans"/>
                <a:ea typeface="Open Sans"/>
                <a:cs typeface="Open Sans"/>
                <a:sym typeface="Open Sans"/>
              </a:endParaRPr>
            </a:p>
          </p:txBody>
        </p:sp>
        <p:sp>
          <p:nvSpPr>
            <p:cNvPr id="1260" name="Google Shape;1260;p120"/>
            <p:cNvSpPr txBox="1"/>
            <p:nvPr/>
          </p:nvSpPr>
          <p:spPr>
            <a:xfrm>
              <a:off x="1430449" y="1962978"/>
              <a:ext cx="1470900" cy="40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Activation 2.1</a:t>
              </a:r>
              <a:endParaRPr sz="700" b="1">
                <a:solidFill>
                  <a:srgbClr val="FFFFFF"/>
                </a:solidFill>
                <a:latin typeface="Open Sans"/>
                <a:ea typeface="Open Sans"/>
                <a:cs typeface="Open Sans"/>
                <a:sym typeface="Open Sans"/>
              </a:endParaRPr>
            </a:p>
            <a:p>
              <a:pPr marL="0" lvl="0" indent="0" algn="ctr" rtl="0">
                <a:spcBef>
                  <a:spcPts val="0"/>
                </a:spcBef>
                <a:spcAft>
                  <a:spcPts val="0"/>
                </a:spcAft>
                <a:buNone/>
              </a:pPr>
              <a:endParaRPr sz="700" b="1">
                <a:solidFill>
                  <a:srgbClr val="FFFFFF"/>
                </a:solidFill>
                <a:latin typeface="Open Sans"/>
                <a:ea typeface="Open Sans"/>
                <a:cs typeface="Open Sans"/>
                <a:sym typeface="Open Sans"/>
              </a:endParaRPr>
            </a:p>
          </p:txBody>
        </p:sp>
        <p:sp>
          <p:nvSpPr>
            <p:cNvPr id="1261" name="Google Shape;1261;p120"/>
            <p:cNvSpPr txBox="1"/>
            <p:nvPr/>
          </p:nvSpPr>
          <p:spPr>
            <a:xfrm>
              <a:off x="1394321" y="2338808"/>
              <a:ext cx="1485600" cy="28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Batch 2.1</a:t>
              </a:r>
              <a:endParaRPr sz="700" b="1">
                <a:solidFill>
                  <a:srgbClr val="FFFFFF"/>
                </a:solidFill>
                <a:latin typeface="Open Sans"/>
                <a:ea typeface="Open Sans"/>
                <a:cs typeface="Open Sans"/>
                <a:sym typeface="Open Sans"/>
              </a:endParaRPr>
            </a:p>
          </p:txBody>
        </p:sp>
        <p:sp>
          <p:nvSpPr>
            <p:cNvPr id="1262" name="Google Shape;1262;p120"/>
            <p:cNvSpPr txBox="1"/>
            <p:nvPr/>
          </p:nvSpPr>
          <p:spPr>
            <a:xfrm>
              <a:off x="1430449" y="2703151"/>
              <a:ext cx="1470900" cy="28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Connectors 2.1</a:t>
              </a:r>
              <a:endParaRPr sz="700" b="1">
                <a:solidFill>
                  <a:srgbClr val="FFFFFF"/>
                </a:solidFill>
                <a:latin typeface="Open Sans"/>
                <a:ea typeface="Open Sans"/>
                <a:cs typeface="Open Sans"/>
                <a:sym typeface="Open Sans"/>
              </a:endParaRPr>
            </a:p>
          </p:txBody>
        </p:sp>
        <p:sp>
          <p:nvSpPr>
            <p:cNvPr id="1263" name="Google Shape;1263;p120"/>
            <p:cNvSpPr txBox="1"/>
            <p:nvPr/>
          </p:nvSpPr>
          <p:spPr>
            <a:xfrm>
              <a:off x="1394334" y="3452237"/>
              <a:ext cx="1485600" cy="28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Messaging  3.1</a:t>
              </a:r>
              <a:endParaRPr sz="700" b="1">
                <a:solidFill>
                  <a:srgbClr val="FFFFFF"/>
                </a:solidFill>
                <a:latin typeface="Open Sans"/>
                <a:ea typeface="Open Sans"/>
                <a:cs typeface="Open Sans"/>
                <a:sym typeface="Open Sans"/>
              </a:endParaRPr>
            </a:p>
          </p:txBody>
        </p:sp>
        <p:sp>
          <p:nvSpPr>
            <p:cNvPr id="1264" name="Google Shape;1264;p120"/>
            <p:cNvSpPr txBox="1"/>
            <p:nvPr/>
          </p:nvSpPr>
          <p:spPr>
            <a:xfrm>
              <a:off x="1500835" y="3853329"/>
              <a:ext cx="1330200" cy="28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Enterprise Beans 4.0</a:t>
              </a:r>
              <a:endParaRPr sz="700" b="1">
                <a:solidFill>
                  <a:srgbClr val="FFFFFF"/>
                </a:solidFill>
                <a:latin typeface="Open Sans"/>
                <a:ea typeface="Open Sans"/>
                <a:cs typeface="Open Sans"/>
                <a:sym typeface="Open Sans"/>
              </a:endParaRPr>
            </a:p>
          </p:txBody>
        </p:sp>
        <p:sp>
          <p:nvSpPr>
            <p:cNvPr id="1265" name="Google Shape;1265;p120"/>
            <p:cNvSpPr/>
            <p:nvPr/>
          </p:nvSpPr>
          <p:spPr>
            <a:xfrm>
              <a:off x="1401626" y="3084916"/>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20"/>
            <p:cNvSpPr txBox="1"/>
            <p:nvPr/>
          </p:nvSpPr>
          <p:spPr>
            <a:xfrm>
              <a:off x="1423071" y="3059106"/>
              <a:ext cx="1470900" cy="28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Mail 2.1</a:t>
              </a:r>
              <a:endParaRPr sz="700" b="1">
                <a:solidFill>
                  <a:srgbClr val="FFFFFF"/>
                </a:solidFill>
                <a:latin typeface="Open Sans"/>
                <a:ea typeface="Open Sans"/>
                <a:cs typeface="Open Sans"/>
                <a:sym typeface="Open Sans"/>
              </a:endParaRPr>
            </a:p>
          </p:txBody>
        </p:sp>
      </p:grpSp>
      <p:sp>
        <p:nvSpPr>
          <p:cNvPr id="1267" name="Google Shape;1267;p120"/>
          <p:cNvSpPr/>
          <p:nvPr/>
        </p:nvSpPr>
        <p:spPr>
          <a:xfrm>
            <a:off x="6338205" y="1719660"/>
            <a:ext cx="1564500" cy="274800"/>
          </a:xfrm>
          <a:prstGeom prst="roundRect">
            <a:avLst>
              <a:gd name="adj" fmla="val 16667"/>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20"/>
          <p:cNvSpPr txBox="1"/>
          <p:nvPr/>
        </p:nvSpPr>
        <p:spPr>
          <a:xfrm>
            <a:off x="6353671" y="2096695"/>
            <a:ext cx="14973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JSON Binding  3.0</a:t>
            </a:r>
            <a:endParaRPr sz="700" b="1">
              <a:solidFill>
                <a:srgbClr val="FFFFFF"/>
              </a:solidFill>
              <a:latin typeface="Open Sans"/>
              <a:ea typeface="Open Sans"/>
              <a:cs typeface="Open Sans"/>
              <a:sym typeface="Open Sans"/>
            </a:endParaRPr>
          </a:p>
        </p:txBody>
      </p:sp>
      <p:sp>
        <p:nvSpPr>
          <p:cNvPr id="1269" name="Google Shape;1269;p120"/>
          <p:cNvSpPr txBox="1"/>
          <p:nvPr/>
        </p:nvSpPr>
        <p:spPr>
          <a:xfrm>
            <a:off x="6368084" y="2487049"/>
            <a:ext cx="154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Annotations 2.1</a:t>
            </a:r>
            <a:endParaRPr sz="700" b="1">
              <a:solidFill>
                <a:srgbClr val="FFFFFF"/>
              </a:solidFill>
              <a:latin typeface="Open Sans"/>
              <a:ea typeface="Open Sans"/>
              <a:cs typeface="Open Sans"/>
              <a:sym typeface="Open Sans"/>
            </a:endParaRPr>
          </a:p>
        </p:txBody>
      </p:sp>
      <p:sp>
        <p:nvSpPr>
          <p:cNvPr id="1270" name="Google Shape;1270;p120"/>
          <p:cNvSpPr/>
          <p:nvPr/>
        </p:nvSpPr>
        <p:spPr>
          <a:xfrm>
            <a:off x="3563425" y="4643967"/>
            <a:ext cx="171600" cy="136200"/>
          </a:xfrm>
          <a:prstGeom prst="roundRect">
            <a:avLst>
              <a:gd name="adj" fmla="val 16667"/>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20"/>
          <p:cNvSpPr txBox="1"/>
          <p:nvPr/>
        </p:nvSpPr>
        <p:spPr>
          <a:xfrm>
            <a:off x="3718921" y="4550526"/>
            <a:ext cx="8676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Updated</a:t>
            </a:r>
            <a:endParaRPr sz="900" b="1">
              <a:latin typeface="Open Sans"/>
              <a:ea typeface="Open Sans"/>
              <a:cs typeface="Open Sans"/>
              <a:sym typeface="Open Sans"/>
            </a:endParaRPr>
          </a:p>
        </p:txBody>
      </p:sp>
      <p:sp>
        <p:nvSpPr>
          <p:cNvPr id="1272" name="Google Shape;1272;p120"/>
          <p:cNvSpPr/>
          <p:nvPr/>
        </p:nvSpPr>
        <p:spPr>
          <a:xfrm>
            <a:off x="4414865" y="4643967"/>
            <a:ext cx="171600" cy="1362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20"/>
          <p:cNvSpPr txBox="1"/>
          <p:nvPr/>
        </p:nvSpPr>
        <p:spPr>
          <a:xfrm>
            <a:off x="4572000" y="4550526"/>
            <a:ext cx="10209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Not Updated</a:t>
            </a:r>
            <a:endParaRPr sz="900" b="1">
              <a:latin typeface="Open Sans"/>
              <a:ea typeface="Open Sans"/>
              <a:cs typeface="Open Sans"/>
              <a:sym typeface="Open Sans"/>
            </a:endParaRPr>
          </a:p>
        </p:txBody>
      </p:sp>
      <p:sp>
        <p:nvSpPr>
          <p:cNvPr id="1274" name="Google Shape;1274;p120"/>
          <p:cNvSpPr/>
          <p:nvPr/>
        </p:nvSpPr>
        <p:spPr>
          <a:xfrm>
            <a:off x="5538594" y="4635818"/>
            <a:ext cx="171600" cy="136200"/>
          </a:xfrm>
          <a:prstGeom prst="roundRect">
            <a:avLst>
              <a:gd name="adj" fmla="val 16667"/>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20"/>
          <p:cNvSpPr txBox="1"/>
          <p:nvPr/>
        </p:nvSpPr>
        <p:spPr>
          <a:xfrm>
            <a:off x="5710204" y="4550526"/>
            <a:ext cx="628500" cy="323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latin typeface="Open Sans"/>
                <a:ea typeface="Open Sans"/>
                <a:cs typeface="Open Sans"/>
                <a:sym typeface="Open Sans"/>
              </a:rPr>
              <a:t>New</a:t>
            </a:r>
            <a:endParaRPr sz="900" b="1">
              <a:latin typeface="Open Sans"/>
              <a:ea typeface="Open Sans"/>
              <a:cs typeface="Open Sans"/>
              <a:sym typeface="Open Sans"/>
            </a:endParaRPr>
          </a:p>
        </p:txBody>
      </p:sp>
      <p:sp>
        <p:nvSpPr>
          <p:cNvPr id="1276" name="Google Shape;1276;p120"/>
          <p:cNvSpPr txBox="1"/>
          <p:nvPr/>
        </p:nvSpPr>
        <p:spPr>
          <a:xfrm>
            <a:off x="5764434" y="1332669"/>
            <a:ext cx="2850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1B208B"/>
                </a:solidFill>
                <a:latin typeface="Open Sans"/>
                <a:ea typeface="Open Sans"/>
                <a:cs typeface="Open Sans"/>
                <a:sym typeface="Open Sans"/>
              </a:rPr>
              <a:t>Jakarta EE 10 Core Profile</a:t>
            </a:r>
            <a:endParaRPr sz="1000" b="1">
              <a:solidFill>
                <a:srgbClr val="1B208B"/>
              </a:solidFill>
              <a:latin typeface="Open Sans"/>
              <a:ea typeface="Open Sans"/>
              <a:cs typeface="Open Sans"/>
              <a:sym typeface="Open Sans"/>
            </a:endParaRPr>
          </a:p>
        </p:txBody>
      </p:sp>
      <p:sp>
        <p:nvSpPr>
          <p:cNvPr id="1277" name="Google Shape;1277;p120"/>
          <p:cNvSpPr/>
          <p:nvPr/>
        </p:nvSpPr>
        <p:spPr>
          <a:xfrm flipH="1">
            <a:off x="6359095" y="4061717"/>
            <a:ext cx="1548900" cy="274800"/>
          </a:xfrm>
          <a:prstGeom prst="roundRect">
            <a:avLst>
              <a:gd name="adj" fmla="val 16667"/>
            </a:avLst>
          </a:prstGeom>
          <a:solidFill>
            <a:srgbClr val="666666"/>
          </a:solidFill>
          <a:ln>
            <a:noFill/>
          </a:ln>
        </p:spPr>
        <p:txBody>
          <a:bodyPr spcFirstLastPara="1" wrap="square" lIns="91425" tIns="91425" rIns="91425" bIns="91425" anchor="t" anchorCtr="0">
            <a:noAutofit/>
          </a:bodyPr>
          <a:lstStyle/>
          <a:p>
            <a:pPr marL="0" lvl="0" indent="0" algn="ctr" rtl="0">
              <a:spcBef>
                <a:spcPts val="0"/>
              </a:spcBef>
              <a:spcAft>
                <a:spcPts val="0"/>
              </a:spcAft>
              <a:buClr>
                <a:schemeClr val="lt2"/>
              </a:buClr>
              <a:buSzPts val="1100"/>
              <a:buFont typeface="Arial"/>
              <a:buNone/>
            </a:pPr>
            <a:r>
              <a:rPr lang="en" sz="700" b="1">
                <a:solidFill>
                  <a:schemeClr val="lt1"/>
                </a:solidFill>
                <a:latin typeface="Open Sans"/>
                <a:ea typeface="Open Sans"/>
                <a:cs typeface="Open Sans"/>
                <a:sym typeface="Open Sans"/>
              </a:rPr>
              <a:t>Dependency Injection 2.0</a:t>
            </a:r>
            <a:endParaRPr sz="700" b="1">
              <a:solidFill>
                <a:schemeClr val="lt1"/>
              </a:solidFill>
              <a:latin typeface="Open Sans"/>
              <a:ea typeface="Open Sans"/>
              <a:cs typeface="Open Sans"/>
              <a:sym typeface="Open Sans"/>
            </a:endParaRPr>
          </a:p>
        </p:txBody>
      </p:sp>
      <p:sp>
        <p:nvSpPr>
          <p:cNvPr id="1278" name="Google Shape;1278;p120"/>
          <p:cNvSpPr txBox="1"/>
          <p:nvPr/>
        </p:nvSpPr>
        <p:spPr>
          <a:xfrm>
            <a:off x="2860961" y="1327097"/>
            <a:ext cx="154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Expression Language 5.0</a:t>
            </a:r>
            <a:endParaRPr sz="700" b="1">
              <a:solidFill>
                <a:srgbClr val="FFFFFF"/>
              </a:solidFill>
              <a:latin typeface="Open Sans"/>
              <a:ea typeface="Open Sans"/>
              <a:cs typeface="Open Sans"/>
              <a:sym typeface="Open Sans"/>
            </a:endParaRPr>
          </a:p>
        </p:txBody>
      </p:sp>
      <p:sp>
        <p:nvSpPr>
          <p:cNvPr id="1279" name="Google Shape;1279;p120"/>
          <p:cNvSpPr txBox="1"/>
          <p:nvPr/>
        </p:nvSpPr>
        <p:spPr>
          <a:xfrm>
            <a:off x="6334585" y="3274381"/>
            <a:ext cx="1615800" cy="29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Restful Web Services 3.1</a:t>
            </a:r>
            <a:endParaRPr sz="700" b="1">
              <a:solidFill>
                <a:srgbClr val="FFFFFF"/>
              </a:solidFill>
              <a:latin typeface="Open Sans"/>
              <a:ea typeface="Open Sans"/>
              <a:cs typeface="Open Sans"/>
              <a:sym typeface="Open Sans"/>
            </a:endParaRPr>
          </a:p>
        </p:txBody>
      </p:sp>
      <p:sp>
        <p:nvSpPr>
          <p:cNvPr id="1280" name="Google Shape;1280;p120"/>
          <p:cNvSpPr txBox="1"/>
          <p:nvPr/>
        </p:nvSpPr>
        <p:spPr>
          <a:xfrm>
            <a:off x="6334585" y="3658088"/>
            <a:ext cx="1615800" cy="29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Json Processing 2.1</a:t>
            </a:r>
            <a:endParaRPr sz="700" b="1">
              <a:solidFill>
                <a:srgbClr val="FFFFFF"/>
              </a:solidFill>
              <a:latin typeface="Open Sans"/>
              <a:ea typeface="Open Sans"/>
              <a:cs typeface="Open Sans"/>
              <a:sym typeface="Open Sans"/>
            </a:endParaRPr>
          </a:p>
        </p:txBody>
      </p:sp>
      <p:sp>
        <p:nvSpPr>
          <p:cNvPr id="1281" name="Google Shape;1281;p120"/>
          <p:cNvSpPr txBox="1"/>
          <p:nvPr/>
        </p:nvSpPr>
        <p:spPr>
          <a:xfrm>
            <a:off x="6338213" y="1706374"/>
            <a:ext cx="16158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CDI Lite 4</a:t>
            </a:r>
            <a:endParaRPr sz="700" b="1">
              <a:solidFill>
                <a:srgbClr val="FFFFFF"/>
              </a:solidFill>
              <a:latin typeface="Open Sans"/>
              <a:ea typeface="Open Sans"/>
              <a:cs typeface="Open Sans"/>
              <a:sym typeface="Open Sans"/>
            </a:endParaRPr>
          </a:p>
        </p:txBody>
      </p:sp>
      <p:cxnSp>
        <p:nvCxnSpPr>
          <p:cNvPr id="1282" name="Google Shape;1282;p120"/>
          <p:cNvCxnSpPr/>
          <p:nvPr/>
        </p:nvCxnSpPr>
        <p:spPr>
          <a:xfrm>
            <a:off x="873700" y="273600"/>
            <a:ext cx="8281200" cy="0"/>
          </a:xfrm>
          <a:prstGeom prst="straightConnector1">
            <a:avLst/>
          </a:prstGeom>
          <a:noFill/>
          <a:ln w="19050" cap="flat" cmpd="sng">
            <a:solidFill>
              <a:srgbClr val="080977"/>
            </a:solidFill>
            <a:prstDash val="dot"/>
            <a:round/>
            <a:headEnd type="none" w="med" len="med"/>
            <a:tailEnd type="none" w="med" len="med"/>
          </a:ln>
        </p:spPr>
      </p:cxnSp>
      <p:cxnSp>
        <p:nvCxnSpPr>
          <p:cNvPr id="1283" name="Google Shape;1283;p120"/>
          <p:cNvCxnSpPr/>
          <p:nvPr/>
        </p:nvCxnSpPr>
        <p:spPr>
          <a:xfrm rot="10800000" flipH="1">
            <a:off x="2753825" y="720525"/>
            <a:ext cx="5629800" cy="7500"/>
          </a:xfrm>
          <a:prstGeom prst="straightConnector1">
            <a:avLst/>
          </a:prstGeom>
          <a:noFill/>
          <a:ln w="9525" cap="flat" cmpd="sng">
            <a:solidFill>
              <a:srgbClr val="080977"/>
            </a:solidFill>
            <a:prstDash val="dot"/>
            <a:round/>
            <a:headEnd type="none" w="med" len="med"/>
            <a:tailEnd type="none" w="med" len="med"/>
          </a:ln>
        </p:spPr>
      </p:cxnSp>
      <p:cxnSp>
        <p:nvCxnSpPr>
          <p:cNvPr id="1284" name="Google Shape;1284;p120"/>
          <p:cNvCxnSpPr/>
          <p:nvPr/>
        </p:nvCxnSpPr>
        <p:spPr>
          <a:xfrm>
            <a:off x="2742700" y="721800"/>
            <a:ext cx="6457800" cy="0"/>
          </a:xfrm>
          <a:prstGeom prst="straightConnector1">
            <a:avLst/>
          </a:prstGeom>
          <a:noFill/>
          <a:ln w="19050" cap="flat" cmpd="sng">
            <a:solidFill>
              <a:srgbClr val="080977"/>
            </a:solidFill>
            <a:prstDash val="dot"/>
            <a:round/>
            <a:headEnd type="none" w="med" len="med"/>
            <a:tailEnd type="none" w="med" len="med"/>
          </a:ln>
        </p:spPr>
      </p:cxnSp>
      <p:cxnSp>
        <p:nvCxnSpPr>
          <p:cNvPr id="1285" name="Google Shape;1285;p120"/>
          <p:cNvCxnSpPr/>
          <p:nvPr/>
        </p:nvCxnSpPr>
        <p:spPr>
          <a:xfrm>
            <a:off x="6259125" y="1170000"/>
            <a:ext cx="2887200" cy="0"/>
          </a:xfrm>
          <a:prstGeom prst="straightConnector1">
            <a:avLst/>
          </a:prstGeom>
          <a:noFill/>
          <a:ln w="19050" cap="flat" cmpd="sng">
            <a:solidFill>
              <a:srgbClr val="080977"/>
            </a:solidFill>
            <a:prstDash val="dot"/>
            <a:round/>
            <a:headEnd type="none" w="med" len="med"/>
            <a:tailEnd type="none" w="med" len="med"/>
          </a:ln>
        </p:spPr>
      </p:cxnSp>
      <p:cxnSp>
        <p:nvCxnSpPr>
          <p:cNvPr id="1286" name="Google Shape;1286;p120"/>
          <p:cNvCxnSpPr/>
          <p:nvPr/>
        </p:nvCxnSpPr>
        <p:spPr>
          <a:xfrm>
            <a:off x="873700" y="303900"/>
            <a:ext cx="0" cy="4049400"/>
          </a:xfrm>
          <a:prstGeom prst="straightConnector1">
            <a:avLst/>
          </a:prstGeom>
          <a:noFill/>
          <a:ln w="19050" cap="flat" cmpd="sng">
            <a:solidFill>
              <a:srgbClr val="080977"/>
            </a:solidFill>
            <a:prstDash val="dot"/>
            <a:round/>
            <a:headEnd type="none" w="med" len="med"/>
            <a:tailEnd type="none" w="med" len="med"/>
          </a:ln>
        </p:spPr>
      </p:cxnSp>
      <p:cxnSp>
        <p:nvCxnSpPr>
          <p:cNvPr id="1287" name="Google Shape;1287;p120"/>
          <p:cNvCxnSpPr/>
          <p:nvPr/>
        </p:nvCxnSpPr>
        <p:spPr>
          <a:xfrm>
            <a:off x="2742675" y="728025"/>
            <a:ext cx="22800" cy="3625200"/>
          </a:xfrm>
          <a:prstGeom prst="straightConnector1">
            <a:avLst/>
          </a:prstGeom>
          <a:noFill/>
          <a:ln w="19050" cap="flat" cmpd="sng">
            <a:solidFill>
              <a:srgbClr val="080977"/>
            </a:solidFill>
            <a:prstDash val="dot"/>
            <a:round/>
            <a:headEnd type="none" w="med" len="med"/>
            <a:tailEnd type="none" w="med" len="med"/>
          </a:ln>
        </p:spPr>
      </p:cxnSp>
      <p:cxnSp>
        <p:nvCxnSpPr>
          <p:cNvPr id="1288" name="Google Shape;1288;p120"/>
          <p:cNvCxnSpPr/>
          <p:nvPr/>
        </p:nvCxnSpPr>
        <p:spPr>
          <a:xfrm>
            <a:off x="6259113" y="1266125"/>
            <a:ext cx="16500" cy="3079800"/>
          </a:xfrm>
          <a:prstGeom prst="straightConnector1">
            <a:avLst/>
          </a:prstGeom>
          <a:noFill/>
          <a:ln w="19050" cap="flat" cmpd="sng">
            <a:solidFill>
              <a:srgbClr val="080977"/>
            </a:solidFill>
            <a:prstDash val="dot"/>
            <a:round/>
            <a:headEnd type="none" w="med" len="med"/>
            <a:tailEnd type="none" w="med" len="med"/>
          </a:ln>
        </p:spPr>
      </p:cxnSp>
      <p:sp>
        <p:nvSpPr>
          <p:cNvPr id="1289" name="Google Shape;1289;p120"/>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pic>
        <p:nvPicPr>
          <p:cNvPr id="1294" name="Google Shape;1294;p121"/>
          <p:cNvPicPr preferRelativeResize="0"/>
          <p:nvPr/>
        </p:nvPicPr>
        <p:blipFill>
          <a:blip r:embed="rId3">
            <a:alphaModFix/>
          </a:blip>
          <a:stretch>
            <a:fillRect/>
          </a:stretch>
        </p:blipFill>
        <p:spPr>
          <a:xfrm>
            <a:off x="4720550" y="1008100"/>
            <a:ext cx="4423449" cy="4109650"/>
          </a:xfrm>
          <a:prstGeom prst="rect">
            <a:avLst/>
          </a:prstGeom>
          <a:noFill/>
          <a:ln>
            <a:noFill/>
          </a:ln>
        </p:spPr>
      </p:pic>
      <p:sp>
        <p:nvSpPr>
          <p:cNvPr id="1295" name="Google Shape;1295;p121"/>
          <p:cNvSpPr txBox="1">
            <a:spLocks noGrp="1"/>
          </p:cNvSpPr>
          <p:nvPr>
            <p:ph type="title" idx="4294967295"/>
          </p:nvPr>
        </p:nvSpPr>
        <p:spPr>
          <a:xfrm>
            <a:off x="829225" y="43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b="1">
                <a:solidFill>
                  <a:srgbClr val="1B208B"/>
                </a:solidFill>
                <a:latin typeface="Open Sans"/>
                <a:ea typeface="Open Sans"/>
                <a:cs typeface="Open Sans"/>
                <a:sym typeface="Open Sans"/>
              </a:rPr>
              <a:t>Key Jakarta EE 10 Features</a:t>
            </a:r>
            <a:endParaRPr sz="2420">
              <a:latin typeface="Open Sans"/>
              <a:ea typeface="Open Sans"/>
              <a:cs typeface="Open Sans"/>
              <a:sym typeface="Open Sans"/>
            </a:endParaRPr>
          </a:p>
          <a:p>
            <a:pPr marL="0" lvl="0" indent="0" algn="l" rtl="0">
              <a:spcBef>
                <a:spcPts val="0"/>
              </a:spcBef>
              <a:spcAft>
                <a:spcPts val="0"/>
              </a:spcAft>
              <a:buSzPts val="990"/>
              <a:buNone/>
            </a:pPr>
            <a:endParaRPr sz="2520"/>
          </a:p>
        </p:txBody>
      </p:sp>
      <p:sp>
        <p:nvSpPr>
          <p:cNvPr id="1296" name="Google Shape;1296;p121"/>
          <p:cNvSpPr/>
          <p:nvPr/>
        </p:nvSpPr>
        <p:spPr>
          <a:xfrm rot="-5400000">
            <a:off x="373200" y="4870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21"/>
          <p:cNvSpPr txBox="1"/>
          <p:nvPr/>
        </p:nvSpPr>
        <p:spPr>
          <a:xfrm>
            <a:off x="723225" y="1312900"/>
            <a:ext cx="7655400" cy="33693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Open Sans"/>
              <a:buChar char="●"/>
            </a:pPr>
            <a:r>
              <a:rPr lang="en" sz="2000" b="1">
                <a:solidFill>
                  <a:schemeClr val="dk1"/>
                </a:solidFill>
                <a:latin typeface="Open Sans"/>
                <a:ea typeface="Open Sans"/>
                <a:cs typeface="Open Sans"/>
                <a:sym typeface="Open Sans"/>
              </a:rPr>
              <a:t>CDI LITE 4.0</a:t>
            </a:r>
            <a:r>
              <a:rPr lang="en" sz="1800" b="1">
                <a:solidFill>
                  <a:schemeClr val="dk1"/>
                </a:solidFill>
                <a:latin typeface="Open Sans"/>
                <a:ea typeface="Open Sans"/>
                <a:cs typeface="Open Sans"/>
                <a:sym typeface="Open Sans"/>
              </a:rPr>
              <a:t> </a:t>
            </a:r>
            <a:endParaRPr sz="1800" b="1">
              <a:solidFill>
                <a:schemeClr val="dk1"/>
              </a:solidFill>
              <a:latin typeface="Open Sans"/>
              <a:ea typeface="Open Sans"/>
              <a:cs typeface="Open Sans"/>
              <a:sym typeface="Open Sans"/>
            </a:endParaRPr>
          </a:p>
          <a:p>
            <a:pPr marL="914400" lvl="1" indent="-323850" algn="l" rtl="0">
              <a:lnSpc>
                <a:spcPct val="115000"/>
              </a:lnSpc>
              <a:spcBef>
                <a:spcPts val="0"/>
              </a:spcBef>
              <a:spcAft>
                <a:spcPts val="0"/>
              </a:spcAft>
              <a:buClr>
                <a:srgbClr val="24349D"/>
              </a:buClr>
              <a:buSzPts val="1500"/>
              <a:buFont typeface="Open Sans"/>
              <a:buChar char="○"/>
            </a:pPr>
            <a:r>
              <a:rPr lang="en" sz="1500" b="1">
                <a:solidFill>
                  <a:srgbClr val="24349D"/>
                </a:solidFill>
                <a:latin typeface="Open Sans"/>
                <a:ea typeface="Open Sans"/>
                <a:cs typeface="Open Sans"/>
                <a:sym typeface="Open Sans"/>
              </a:rPr>
              <a:t>Facilitates use in more restrictive environments</a:t>
            </a:r>
            <a:endParaRPr sz="1500" b="1">
              <a:solidFill>
                <a:srgbClr val="24349D"/>
              </a:solidFill>
              <a:latin typeface="Open Sans"/>
              <a:ea typeface="Open Sans"/>
              <a:cs typeface="Open Sans"/>
              <a:sym typeface="Open Sans"/>
            </a:endParaRPr>
          </a:p>
          <a:p>
            <a:pPr marL="914400" lvl="1" indent="-323850" algn="l" rtl="0">
              <a:lnSpc>
                <a:spcPct val="115000"/>
              </a:lnSpc>
              <a:spcBef>
                <a:spcPts val="0"/>
              </a:spcBef>
              <a:spcAft>
                <a:spcPts val="0"/>
              </a:spcAft>
              <a:buClr>
                <a:srgbClr val="24349D"/>
              </a:buClr>
              <a:buSzPts val="1500"/>
              <a:buFont typeface="Open Sans"/>
              <a:buChar char="○"/>
            </a:pPr>
            <a:r>
              <a:rPr lang="en" sz="1500" b="1">
                <a:solidFill>
                  <a:srgbClr val="24349D"/>
                </a:solidFill>
                <a:latin typeface="Open Sans"/>
                <a:ea typeface="Open Sans"/>
                <a:cs typeface="Open Sans"/>
                <a:sym typeface="Open Sans"/>
              </a:rPr>
              <a:t>New API extensions, “dynamic” at build time</a:t>
            </a:r>
            <a:endParaRPr sz="1500" b="1">
              <a:solidFill>
                <a:srgbClr val="24349D"/>
              </a:solidFill>
              <a:latin typeface="Open Sans"/>
              <a:ea typeface="Open Sans"/>
              <a:cs typeface="Open Sans"/>
              <a:sym typeface="Open Sans"/>
            </a:endParaRPr>
          </a:p>
          <a:p>
            <a:pPr marL="914400" lvl="1" indent="-323850" algn="l" rtl="0">
              <a:lnSpc>
                <a:spcPct val="200000"/>
              </a:lnSpc>
              <a:spcBef>
                <a:spcPts val="0"/>
              </a:spcBef>
              <a:spcAft>
                <a:spcPts val="0"/>
              </a:spcAft>
              <a:buClr>
                <a:srgbClr val="24349D"/>
              </a:buClr>
              <a:buSzPts val="1500"/>
              <a:buFont typeface="Open Sans"/>
              <a:buChar char="○"/>
            </a:pPr>
            <a:r>
              <a:rPr lang="en" sz="1500" b="1">
                <a:solidFill>
                  <a:srgbClr val="24349D"/>
                </a:solidFill>
                <a:latin typeface="Open Sans"/>
                <a:ea typeface="Open Sans"/>
                <a:cs typeface="Open Sans"/>
                <a:sym typeface="Open Sans"/>
              </a:rPr>
              <a:t>Removal of deprecated API components</a:t>
            </a:r>
            <a:endParaRPr sz="1500" b="1">
              <a:solidFill>
                <a:srgbClr val="24349D"/>
              </a:solidFill>
              <a:latin typeface="Open Sans"/>
              <a:ea typeface="Open Sans"/>
              <a:cs typeface="Open Sans"/>
              <a:sym typeface="Open Sans"/>
            </a:endParaRPr>
          </a:p>
          <a:p>
            <a:pPr marL="457200" lvl="0" indent="-323850" algn="l" rtl="0">
              <a:lnSpc>
                <a:spcPct val="115000"/>
              </a:lnSpc>
              <a:spcBef>
                <a:spcPts val="0"/>
              </a:spcBef>
              <a:spcAft>
                <a:spcPts val="0"/>
              </a:spcAft>
              <a:buClr>
                <a:srgbClr val="24349D"/>
              </a:buClr>
              <a:buSzPts val="1500"/>
              <a:buFont typeface="Open Sans"/>
              <a:buChar char="●"/>
            </a:pPr>
            <a:r>
              <a:rPr lang="en" sz="2000" b="1">
                <a:solidFill>
                  <a:schemeClr val="dk1"/>
                </a:solidFill>
                <a:latin typeface="Open Sans"/>
                <a:ea typeface="Open Sans"/>
                <a:cs typeface="Open Sans"/>
                <a:sym typeface="Open Sans"/>
              </a:rPr>
              <a:t>Jakarta EE Core Profile</a:t>
            </a:r>
            <a:endParaRPr sz="2000" b="1">
              <a:solidFill>
                <a:schemeClr val="dk1"/>
              </a:solidFill>
              <a:latin typeface="Open Sans"/>
              <a:ea typeface="Open Sans"/>
              <a:cs typeface="Open Sans"/>
              <a:sym typeface="Open Sans"/>
            </a:endParaRPr>
          </a:p>
          <a:p>
            <a:pPr marL="914400" lvl="1" indent="-355600" algn="l" rtl="0">
              <a:lnSpc>
                <a:spcPct val="200000"/>
              </a:lnSpc>
              <a:spcBef>
                <a:spcPts val="0"/>
              </a:spcBef>
              <a:spcAft>
                <a:spcPts val="0"/>
              </a:spcAft>
              <a:buClr>
                <a:schemeClr val="dk1"/>
              </a:buClr>
              <a:buSzPts val="2000"/>
              <a:buFont typeface="Open Sans"/>
              <a:buChar char="○"/>
            </a:pPr>
            <a:r>
              <a:rPr lang="en" sz="1500" b="1">
                <a:solidFill>
                  <a:srgbClr val="24349D"/>
                </a:solidFill>
                <a:latin typeface="Open Sans"/>
                <a:ea typeface="Open Sans"/>
                <a:cs typeface="Open Sans"/>
                <a:sym typeface="Open Sans"/>
              </a:rPr>
              <a:t>Targets smaller runtimes</a:t>
            </a:r>
            <a:endParaRPr sz="2000" b="1">
              <a:solidFill>
                <a:schemeClr val="dk1"/>
              </a:solidFill>
              <a:latin typeface="Open Sans"/>
              <a:ea typeface="Open Sans"/>
              <a:cs typeface="Open Sans"/>
              <a:sym typeface="Open Sans"/>
            </a:endParaRPr>
          </a:p>
          <a:p>
            <a:pPr marL="457200" lvl="0" indent="-342900" algn="l" rtl="0">
              <a:lnSpc>
                <a:spcPct val="115000"/>
              </a:lnSpc>
              <a:spcBef>
                <a:spcPts val="0"/>
              </a:spcBef>
              <a:spcAft>
                <a:spcPts val="0"/>
              </a:spcAft>
              <a:buClr>
                <a:srgbClr val="1C208B"/>
              </a:buClr>
              <a:buSzPts val="1800"/>
              <a:buFont typeface="Open Sans"/>
              <a:buChar char="●"/>
            </a:pPr>
            <a:r>
              <a:rPr lang="en" sz="2000" b="1">
                <a:solidFill>
                  <a:schemeClr val="dk1"/>
                </a:solidFill>
                <a:latin typeface="Open Sans"/>
                <a:ea typeface="Open Sans"/>
                <a:cs typeface="Open Sans"/>
                <a:sym typeface="Open Sans"/>
              </a:rPr>
              <a:t>Jakarta Security 3.0</a:t>
            </a:r>
            <a:r>
              <a:rPr lang="en" sz="1800" b="1">
                <a:solidFill>
                  <a:schemeClr val="dk1"/>
                </a:solidFill>
                <a:latin typeface="Open Sans"/>
                <a:ea typeface="Open Sans"/>
                <a:cs typeface="Open Sans"/>
                <a:sym typeface="Open Sans"/>
              </a:rPr>
              <a:t> </a:t>
            </a:r>
            <a:endParaRPr sz="1800" b="1">
              <a:solidFill>
                <a:schemeClr val="dk1"/>
              </a:solidFill>
              <a:latin typeface="Open Sans"/>
              <a:ea typeface="Open Sans"/>
              <a:cs typeface="Open Sans"/>
              <a:sym typeface="Open Sans"/>
            </a:endParaRPr>
          </a:p>
          <a:p>
            <a:pPr marL="914400" lvl="1" indent="-330200" algn="l" rtl="0">
              <a:lnSpc>
                <a:spcPct val="115000"/>
              </a:lnSpc>
              <a:spcBef>
                <a:spcPts val="0"/>
              </a:spcBef>
              <a:spcAft>
                <a:spcPts val="0"/>
              </a:spcAft>
              <a:buClr>
                <a:schemeClr val="dk2"/>
              </a:buClr>
              <a:buSzPts val="1600"/>
              <a:buFont typeface="Open Sans"/>
              <a:buChar char="○"/>
            </a:pPr>
            <a:r>
              <a:rPr lang="en" sz="1500" b="1">
                <a:solidFill>
                  <a:srgbClr val="24349D"/>
                </a:solidFill>
                <a:latin typeface="Open Sans"/>
                <a:ea typeface="Open Sans"/>
                <a:cs typeface="Open Sans"/>
                <a:sym typeface="Open Sans"/>
              </a:rPr>
              <a:t>Supports OpenID Connect</a:t>
            </a:r>
            <a:endParaRPr sz="1500" b="1">
              <a:solidFill>
                <a:srgbClr val="24349D"/>
              </a:solidFill>
              <a:latin typeface="Open Sans"/>
              <a:ea typeface="Open Sans"/>
              <a:cs typeface="Open Sans"/>
              <a:sym typeface="Open Sans"/>
            </a:endParaRPr>
          </a:p>
          <a:p>
            <a:pPr marL="914400" lvl="1" indent="-323850" algn="l" rtl="0">
              <a:lnSpc>
                <a:spcPct val="115000"/>
              </a:lnSpc>
              <a:spcBef>
                <a:spcPts val="0"/>
              </a:spcBef>
              <a:spcAft>
                <a:spcPts val="0"/>
              </a:spcAft>
              <a:buClr>
                <a:srgbClr val="24349D"/>
              </a:buClr>
              <a:buSzPts val="1500"/>
              <a:buFont typeface="Open Sans"/>
              <a:buChar char="○"/>
            </a:pPr>
            <a:r>
              <a:rPr lang="en" sz="1500" b="1">
                <a:solidFill>
                  <a:srgbClr val="24349D"/>
                </a:solidFill>
                <a:latin typeface="Open Sans"/>
                <a:ea typeface="Open Sans"/>
                <a:cs typeface="Open Sans"/>
                <a:sym typeface="Open Sans"/>
              </a:rPr>
              <a:t>Updates to lower level APIs</a:t>
            </a:r>
            <a:endParaRPr sz="1600">
              <a:latin typeface="Open Sans"/>
              <a:ea typeface="Open Sans"/>
              <a:cs typeface="Open Sans"/>
              <a:sym typeface="Open Sans"/>
            </a:endParaRPr>
          </a:p>
        </p:txBody>
      </p:sp>
      <p:pic>
        <p:nvPicPr>
          <p:cNvPr id="1298" name="Google Shape;1298;p121"/>
          <p:cNvPicPr preferRelativeResize="0"/>
          <p:nvPr/>
        </p:nvPicPr>
        <p:blipFill>
          <a:blip r:embed="rId4">
            <a:alphaModFix/>
          </a:blip>
          <a:stretch>
            <a:fillRect/>
          </a:stretch>
        </p:blipFill>
        <p:spPr>
          <a:xfrm>
            <a:off x="7815150" y="4692374"/>
            <a:ext cx="1124398" cy="318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pic>
        <p:nvPicPr>
          <p:cNvPr id="1303" name="Google Shape;1303;p122"/>
          <p:cNvPicPr preferRelativeResize="0"/>
          <p:nvPr/>
        </p:nvPicPr>
        <p:blipFill>
          <a:blip r:embed="rId3">
            <a:alphaModFix/>
          </a:blip>
          <a:stretch>
            <a:fillRect/>
          </a:stretch>
        </p:blipFill>
        <p:spPr>
          <a:xfrm>
            <a:off x="4720550" y="1008100"/>
            <a:ext cx="4423449" cy="4109650"/>
          </a:xfrm>
          <a:prstGeom prst="rect">
            <a:avLst/>
          </a:prstGeom>
          <a:noFill/>
          <a:ln>
            <a:noFill/>
          </a:ln>
        </p:spPr>
      </p:pic>
      <p:sp>
        <p:nvSpPr>
          <p:cNvPr id="1304" name="Google Shape;1304;p122"/>
          <p:cNvSpPr txBox="1">
            <a:spLocks noGrp="1"/>
          </p:cNvSpPr>
          <p:nvPr>
            <p:ph type="title" idx="4294967295"/>
          </p:nvPr>
        </p:nvSpPr>
        <p:spPr>
          <a:xfrm>
            <a:off x="829225" y="435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b="1">
                <a:solidFill>
                  <a:srgbClr val="1B208B"/>
                </a:solidFill>
                <a:latin typeface="Open Sans"/>
                <a:ea typeface="Open Sans"/>
                <a:cs typeface="Open Sans"/>
                <a:sym typeface="Open Sans"/>
              </a:rPr>
              <a:t>Key Jakarta EE 10 Features</a:t>
            </a:r>
            <a:endParaRPr b="1">
              <a:solidFill>
                <a:srgbClr val="1B208B"/>
              </a:solidFill>
              <a:latin typeface="Open Sans"/>
              <a:ea typeface="Open Sans"/>
              <a:cs typeface="Open Sans"/>
              <a:sym typeface="Open Sans"/>
            </a:endParaRPr>
          </a:p>
          <a:p>
            <a:pPr marL="0" lvl="0" indent="0" algn="l" rtl="0">
              <a:spcBef>
                <a:spcPts val="0"/>
              </a:spcBef>
              <a:spcAft>
                <a:spcPts val="0"/>
              </a:spcAft>
              <a:buSzPts val="990"/>
              <a:buNone/>
            </a:pPr>
            <a:endParaRPr b="1">
              <a:solidFill>
                <a:srgbClr val="1B208B"/>
              </a:solidFill>
              <a:latin typeface="Open Sans"/>
              <a:ea typeface="Open Sans"/>
              <a:cs typeface="Open Sans"/>
              <a:sym typeface="Open Sans"/>
            </a:endParaRPr>
          </a:p>
        </p:txBody>
      </p:sp>
      <p:sp>
        <p:nvSpPr>
          <p:cNvPr id="1305" name="Google Shape;1305;p122"/>
          <p:cNvSpPr/>
          <p:nvPr/>
        </p:nvSpPr>
        <p:spPr>
          <a:xfrm rot="-5400000">
            <a:off x="373200" y="4870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22"/>
          <p:cNvSpPr txBox="1"/>
          <p:nvPr/>
        </p:nvSpPr>
        <p:spPr>
          <a:xfrm>
            <a:off x="721950" y="1312925"/>
            <a:ext cx="6724200" cy="23820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0"/>
              </a:spcBef>
              <a:spcAft>
                <a:spcPts val="0"/>
              </a:spcAft>
              <a:buClr>
                <a:schemeClr val="dk1"/>
              </a:buClr>
              <a:buSzPts val="2000"/>
              <a:buFont typeface="Open Sans"/>
              <a:buChar char="●"/>
            </a:pPr>
            <a:r>
              <a:rPr lang="en" sz="2000" b="1">
                <a:solidFill>
                  <a:schemeClr val="dk1"/>
                </a:solidFill>
                <a:latin typeface="Open Sans"/>
                <a:ea typeface="Open Sans"/>
                <a:cs typeface="Open Sans"/>
                <a:sym typeface="Open Sans"/>
              </a:rPr>
              <a:t>Jakarta Persistence 3.1</a:t>
            </a:r>
            <a:endParaRPr sz="2000" b="1">
              <a:solidFill>
                <a:schemeClr val="dk1"/>
              </a:solidFill>
              <a:latin typeface="Open Sans"/>
              <a:ea typeface="Open Sans"/>
              <a:cs typeface="Open Sans"/>
              <a:sym typeface="Open Sans"/>
            </a:endParaRPr>
          </a:p>
          <a:p>
            <a:pPr marL="914400" lvl="1" indent="-323850" algn="l" rtl="0">
              <a:lnSpc>
                <a:spcPct val="115000"/>
              </a:lnSpc>
              <a:spcBef>
                <a:spcPts val="0"/>
              </a:spcBef>
              <a:spcAft>
                <a:spcPts val="0"/>
              </a:spcAft>
              <a:buClr>
                <a:srgbClr val="24349D"/>
              </a:buClr>
              <a:buSzPts val="1500"/>
              <a:buFont typeface="Open Sans"/>
              <a:buChar char="○"/>
            </a:pPr>
            <a:r>
              <a:rPr lang="en" sz="1500" b="1">
                <a:solidFill>
                  <a:srgbClr val="24349D"/>
                </a:solidFill>
                <a:latin typeface="Open Sans"/>
                <a:ea typeface="Open Sans"/>
                <a:cs typeface="Open Sans"/>
                <a:sym typeface="Open Sans"/>
              </a:rPr>
              <a:t>UUID as basic Java type</a:t>
            </a:r>
            <a:endParaRPr sz="1500" b="1">
              <a:solidFill>
                <a:srgbClr val="24349D"/>
              </a:solidFill>
              <a:latin typeface="Open Sans"/>
              <a:ea typeface="Open Sans"/>
              <a:cs typeface="Open Sans"/>
              <a:sym typeface="Open Sans"/>
            </a:endParaRPr>
          </a:p>
          <a:p>
            <a:pPr marL="914400" lvl="1" indent="-323850" algn="l" rtl="0">
              <a:lnSpc>
                <a:spcPct val="200000"/>
              </a:lnSpc>
              <a:spcBef>
                <a:spcPts val="0"/>
              </a:spcBef>
              <a:spcAft>
                <a:spcPts val="0"/>
              </a:spcAft>
              <a:buClr>
                <a:srgbClr val="24349D"/>
              </a:buClr>
              <a:buSzPts val="1500"/>
              <a:buFont typeface="Open Sans"/>
              <a:buChar char="○"/>
            </a:pPr>
            <a:r>
              <a:rPr lang="en" sz="1500" b="1">
                <a:solidFill>
                  <a:srgbClr val="24349D"/>
                </a:solidFill>
                <a:latin typeface="Open Sans"/>
                <a:ea typeface="Open Sans"/>
                <a:cs typeface="Open Sans"/>
                <a:sym typeface="Open Sans"/>
              </a:rPr>
              <a:t>Extending Query language and Query API</a:t>
            </a:r>
            <a:endParaRPr sz="1500" b="1">
              <a:solidFill>
                <a:srgbClr val="24349D"/>
              </a:solidFill>
              <a:latin typeface="Open Sans"/>
              <a:ea typeface="Open Sans"/>
              <a:cs typeface="Open Sans"/>
              <a:sym typeface="Open Sans"/>
            </a:endParaRPr>
          </a:p>
          <a:p>
            <a:pPr marL="457200" lvl="0" indent="-355600" algn="l" rtl="0">
              <a:lnSpc>
                <a:spcPct val="115000"/>
              </a:lnSpc>
              <a:spcBef>
                <a:spcPts val="0"/>
              </a:spcBef>
              <a:spcAft>
                <a:spcPts val="0"/>
              </a:spcAft>
              <a:buClr>
                <a:schemeClr val="dk1"/>
              </a:buClr>
              <a:buSzPts val="2000"/>
              <a:buFont typeface="Open Sans"/>
              <a:buChar char="●"/>
            </a:pPr>
            <a:r>
              <a:rPr lang="en" sz="2000" b="1">
                <a:solidFill>
                  <a:schemeClr val="dk1"/>
                </a:solidFill>
                <a:latin typeface="Open Sans"/>
                <a:ea typeface="Open Sans"/>
                <a:cs typeface="Open Sans"/>
                <a:sym typeface="Open Sans"/>
              </a:rPr>
              <a:t>Jakarta RESTful Services 3.1 </a:t>
            </a:r>
            <a:endParaRPr sz="1700" b="1">
              <a:solidFill>
                <a:schemeClr val="dk1"/>
              </a:solidFill>
              <a:latin typeface="Open Sans"/>
              <a:ea typeface="Open Sans"/>
              <a:cs typeface="Open Sans"/>
              <a:sym typeface="Open Sans"/>
            </a:endParaRPr>
          </a:p>
          <a:p>
            <a:pPr marL="914400" lvl="1" indent="-323850" algn="l" rtl="0">
              <a:lnSpc>
                <a:spcPct val="115000"/>
              </a:lnSpc>
              <a:spcBef>
                <a:spcPts val="0"/>
              </a:spcBef>
              <a:spcAft>
                <a:spcPts val="0"/>
              </a:spcAft>
              <a:buClr>
                <a:srgbClr val="24349D"/>
              </a:buClr>
              <a:buSzPts val="1500"/>
              <a:buFont typeface="Open Sans"/>
              <a:buChar char="○"/>
            </a:pPr>
            <a:r>
              <a:rPr lang="en" sz="1500" b="1">
                <a:solidFill>
                  <a:srgbClr val="24349D"/>
                </a:solidFill>
                <a:latin typeface="Open Sans"/>
                <a:ea typeface="Open Sans"/>
                <a:cs typeface="Open Sans"/>
                <a:sym typeface="Open Sans"/>
              </a:rPr>
              <a:t>Updated API with backwards compatibility</a:t>
            </a:r>
            <a:endParaRPr sz="1500" b="1">
              <a:solidFill>
                <a:srgbClr val="24349D"/>
              </a:solidFill>
              <a:latin typeface="Open Sans"/>
              <a:ea typeface="Open Sans"/>
              <a:cs typeface="Open Sans"/>
              <a:sym typeface="Open Sans"/>
            </a:endParaRPr>
          </a:p>
          <a:p>
            <a:pPr marL="914400" lvl="1" indent="-323850" algn="l" rtl="0">
              <a:lnSpc>
                <a:spcPct val="115000"/>
              </a:lnSpc>
              <a:spcBef>
                <a:spcPts val="0"/>
              </a:spcBef>
              <a:spcAft>
                <a:spcPts val="0"/>
              </a:spcAft>
              <a:buClr>
                <a:srgbClr val="24349D"/>
              </a:buClr>
              <a:buSzPts val="1500"/>
              <a:buFont typeface="Open Sans"/>
              <a:buChar char="○"/>
            </a:pPr>
            <a:r>
              <a:rPr lang="en" sz="1500" b="1">
                <a:solidFill>
                  <a:srgbClr val="24349D"/>
                </a:solidFill>
                <a:latin typeface="Open Sans"/>
                <a:ea typeface="Open Sans"/>
                <a:cs typeface="Open Sans"/>
                <a:sym typeface="Open Sans"/>
              </a:rPr>
              <a:t>Standardizes a Java SE Bootstrap API </a:t>
            </a:r>
            <a:endParaRPr sz="1500" b="1">
              <a:solidFill>
                <a:srgbClr val="24349D"/>
              </a:solidFill>
              <a:latin typeface="Open Sans"/>
              <a:ea typeface="Open Sans"/>
              <a:cs typeface="Open Sans"/>
              <a:sym typeface="Open Sans"/>
            </a:endParaRPr>
          </a:p>
          <a:p>
            <a:pPr marL="914400" lvl="1" indent="-323850" algn="l" rtl="0">
              <a:lnSpc>
                <a:spcPct val="115000"/>
              </a:lnSpc>
              <a:spcBef>
                <a:spcPts val="0"/>
              </a:spcBef>
              <a:spcAft>
                <a:spcPts val="0"/>
              </a:spcAft>
              <a:buClr>
                <a:srgbClr val="24349D"/>
              </a:buClr>
              <a:buSzPts val="1500"/>
              <a:buFont typeface="Open Sans"/>
              <a:buChar char="○"/>
            </a:pPr>
            <a:r>
              <a:rPr lang="en" sz="1500" b="1">
                <a:solidFill>
                  <a:srgbClr val="24349D"/>
                </a:solidFill>
                <a:latin typeface="Open Sans"/>
                <a:ea typeface="Open Sans"/>
                <a:cs typeface="Open Sans"/>
                <a:sym typeface="Open Sans"/>
              </a:rPr>
              <a:t>Multipart/form-data Support</a:t>
            </a:r>
            <a:endParaRPr sz="1600">
              <a:latin typeface="Open Sans"/>
              <a:ea typeface="Open Sans"/>
              <a:cs typeface="Open Sans"/>
              <a:sym typeface="Open Sans"/>
            </a:endParaRPr>
          </a:p>
        </p:txBody>
      </p:sp>
      <p:pic>
        <p:nvPicPr>
          <p:cNvPr id="1307" name="Google Shape;1307;p122"/>
          <p:cNvPicPr preferRelativeResize="0"/>
          <p:nvPr/>
        </p:nvPicPr>
        <p:blipFill>
          <a:blip r:embed="rId4">
            <a:alphaModFix/>
          </a:blip>
          <a:stretch>
            <a:fillRect/>
          </a:stretch>
        </p:blipFill>
        <p:spPr>
          <a:xfrm>
            <a:off x="7815150" y="4692374"/>
            <a:ext cx="1124398" cy="318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pic>
        <p:nvPicPr>
          <p:cNvPr id="1312" name="Google Shape;1312;p123"/>
          <p:cNvPicPr preferRelativeResize="0"/>
          <p:nvPr/>
        </p:nvPicPr>
        <p:blipFill>
          <a:blip r:embed="rId3">
            <a:alphaModFix/>
          </a:blip>
          <a:stretch>
            <a:fillRect/>
          </a:stretch>
        </p:blipFill>
        <p:spPr>
          <a:xfrm>
            <a:off x="7883174" y="4777725"/>
            <a:ext cx="952801" cy="260625"/>
          </a:xfrm>
          <a:prstGeom prst="rect">
            <a:avLst/>
          </a:prstGeom>
          <a:noFill/>
          <a:ln>
            <a:noFill/>
          </a:ln>
        </p:spPr>
      </p:pic>
      <p:sp>
        <p:nvSpPr>
          <p:cNvPr id="1313" name="Google Shape;1313;p123"/>
          <p:cNvSpPr txBox="1"/>
          <p:nvPr/>
        </p:nvSpPr>
        <p:spPr>
          <a:xfrm>
            <a:off x="204450" y="4866600"/>
            <a:ext cx="8735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solidFill>
                  <a:srgbClr val="999999"/>
                </a:solidFill>
                <a:latin typeface="Open Sans"/>
                <a:ea typeface="Open Sans"/>
                <a:cs typeface="Open Sans"/>
                <a:sym typeface="Open Sans"/>
              </a:rPr>
              <a:t>COPYRIGHT (C) 2022, ECLIPSE FOUNDATION | THIS WORK IS LICENSED UNDER A CREATIVE COMMONS ATTRIBUTION 4.0 INTERNATIONAL LICENSE (</a:t>
            </a:r>
            <a:r>
              <a:rPr lang="en" sz="600" u="sng">
                <a:solidFill>
                  <a:srgbClr val="999999"/>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CC BY 4.0</a:t>
            </a:r>
            <a:r>
              <a:rPr lang="en" sz="600">
                <a:solidFill>
                  <a:srgbClr val="999999"/>
                </a:solidFill>
                <a:latin typeface="Open Sans"/>
                <a:ea typeface="Open Sans"/>
                <a:cs typeface="Open Sans"/>
                <a:sym typeface="Open Sans"/>
              </a:rPr>
              <a:t>)  | V2021-03</a:t>
            </a:r>
            <a:endParaRPr sz="600">
              <a:solidFill>
                <a:srgbClr val="999999"/>
              </a:solidFill>
              <a:latin typeface="Open Sans"/>
              <a:ea typeface="Open Sans"/>
              <a:cs typeface="Open Sans"/>
              <a:sym typeface="Open Sans"/>
            </a:endParaRPr>
          </a:p>
        </p:txBody>
      </p:sp>
      <p:pic>
        <p:nvPicPr>
          <p:cNvPr id="1314" name="Google Shape;1314;p123"/>
          <p:cNvPicPr preferRelativeResize="0"/>
          <p:nvPr/>
        </p:nvPicPr>
        <p:blipFill>
          <a:blip r:embed="rId5">
            <a:alphaModFix/>
          </a:blip>
          <a:stretch>
            <a:fillRect/>
          </a:stretch>
        </p:blipFill>
        <p:spPr>
          <a:xfrm>
            <a:off x="0" y="54113"/>
            <a:ext cx="9144003" cy="5187675"/>
          </a:xfrm>
          <a:prstGeom prst="rect">
            <a:avLst/>
          </a:prstGeom>
          <a:noFill/>
          <a:ln>
            <a:noFill/>
          </a:ln>
        </p:spPr>
      </p:pic>
      <p:pic>
        <p:nvPicPr>
          <p:cNvPr id="1315" name="Google Shape;1315;p123"/>
          <p:cNvPicPr preferRelativeResize="0"/>
          <p:nvPr/>
        </p:nvPicPr>
        <p:blipFill rotWithShape="1">
          <a:blip r:embed="rId6">
            <a:alphaModFix/>
          </a:blip>
          <a:srcRect l="1730" r="-1730"/>
          <a:stretch/>
        </p:blipFill>
        <p:spPr>
          <a:xfrm>
            <a:off x="4811225" y="181175"/>
            <a:ext cx="3764001" cy="4048001"/>
          </a:xfrm>
          <a:prstGeom prst="rect">
            <a:avLst/>
          </a:prstGeom>
          <a:noFill/>
          <a:ln>
            <a:noFill/>
          </a:ln>
        </p:spPr>
      </p:pic>
      <p:sp>
        <p:nvSpPr>
          <p:cNvPr id="1316" name="Google Shape;1316;p123"/>
          <p:cNvSpPr/>
          <p:nvPr/>
        </p:nvSpPr>
        <p:spPr>
          <a:xfrm>
            <a:off x="2104000" y="3744000"/>
            <a:ext cx="4575900" cy="440100"/>
          </a:xfrm>
          <a:prstGeom prst="roundRect">
            <a:avLst>
              <a:gd name="adj" fmla="val 50000"/>
            </a:avLst>
          </a:prstGeom>
          <a:solidFill>
            <a:srgbClr val="F982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lt1"/>
                </a:solidFill>
              </a:rPr>
              <a:t>Community Driven</a:t>
            </a:r>
            <a:endParaRPr sz="2000" b="1">
              <a:solidFill>
                <a:schemeClr val="lt1"/>
              </a:solidFill>
            </a:endParaRPr>
          </a:p>
        </p:txBody>
      </p:sp>
      <p:sp>
        <p:nvSpPr>
          <p:cNvPr id="1317" name="Google Shape;1317;p123"/>
          <p:cNvSpPr/>
          <p:nvPr/>
        </p:nvSpPr>
        <p:spPr>
          <a:xfrm>
            <a:off x="2104000" y="4305300"/>
            <a:ext cx="1455900" cy="440100"/>
          </a:xfrm>
          <a:prstGeom prst="roundRect">
            <a:avLst>
              <a:gd name="adj" fmla="val 50000"/>
            </a:avLst>
          </a:prstGeom>
          <a:solidFill>
            <a:srgbClr val="FDB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1B208B"/>
                </a:solidFill>
              </a:rPr>
              <a:t>Modernized</a:t>
            </a:r>
            <a:endParaRPr b="1">
              <a:solidFill>
                <a:srgbClr val="1B208B"/>
              </a:solidFill>
            </a:endParaRPr>
          </a:p>
        </p:txBody>
      </p:sp>
      <p:sp>
        <p:nvSpPr>
          <p:cNvPr id="1318" name="Google Shape;1318;p123"/>
          <p:cNvSpPr/>
          <p:nvPr/>
        </p:nvSpPr>
        <p:spPr>
          <a:xfrm>
            <a:off x="3664000" y="4305300"/>
            <a:ext cx="1455900" cy="440100"/>
          </a:xfrm>
          <a:prstGeom prst="roundRect">
            <a:avLst>
              <a:gd name="adj" fmla="val 50000"/>
            </a:avLst>
          </a:prstGeom>
          <a:solidFill>
            <a:srgbClr val="FDB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1C208B"/>
                </a:solidFill>
              </a:rPr>
              <a:t>Simplified</a:t>
            </a:r>
            <a:endParaRPr b="1">
              <a:solidFill>
                <a:srgbClr val="1C208B"/>
              </a:solidFill>
            </a:endParaRPr>
          </a:p>
        </p:txBody>
      </p:sp>
      <p:sp>
        <p:nvSpPr>
          <p:cNvPr id="1319" name="Google Shape;1319;p123"/>
          <p:cNvSpPr/>
          <p:nvPr/>
        </p:nvSpPr>
        <p:spPr>
          <a:xfrm>
            <a:off x="5224000" y="4305300"/>
            <a:ext cx="1455900" cy="440100"/>
          </a:xfrm>
          <a:prstGeom prst="roundRect">
            <a:avLst>
              <a:gd name="adj" fmla="val 50000"/>
            </a:avLst>
          </a:prstGeom>
          <a:solidFill>
            <a:srgbClr val="FDB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1C208B"/>
                </a:solidFill>
              </a:rPr>
              <a:t>Lightweight</a:t>
            </a:r>
            <a:endParaRPr b="1">
              <a:solidFill>
                <a:srgbClr val="1C208B"/>
              </a:solidFill>
            </a:endParaRPr>
          </a:p>
        </p:txBody>
      </p:sp>
      <p:pic>
        <p:nvPicPr>
          <p:cNvPr id="1320" name="Google Shape;1320;p123"/>
          <p:cNvPicPr preferRelativeResize="0"/>
          <p:nvPr/>
        </p:nvPicPr>
        <p:blipFill>
          <a:blip r:embed="rId7">
            <a:alphaModFix/>
          </a:blip>
          <a:stretch>
            <a:fillRect/>
          </a:stretch>
        </p:blipFill>
        <p:spPr>
          <a:xfrm>
            <a:off x="484000" y="1724924"/>
            <a:ext cx="4499999" cy="783400"/>
          </a:xfrm>
          <a:prstGeom prst="rect">
            <a:avLst/>
          </a:prstGeom>
          <a:noFill/>
          <a:ln>
            <a:noFill/>
          </a:ln>
        </p:spPr>
      </p:pic>
      <p:pic>
        <p:nvPicPr>
          <p:cNvPr id="1321" name="Google Shape;1321;p123"/>
          <p:cNvPicPr preferRelativeResize="0"/>
          <p:nvPr/>
        </p:nvPicPr>
        <p:blipFill>
          <a:blip r:embed="rId8">
            <a:alphaModFix/>
          </a:blip>
          <a:stretch>
            <a:fillRect/>
          </a:stretch>
        </p:blipFill>
        <p:spPr>
          <a:xfrm>
            <a:off x="574225" y="533581"/>
            <a:ext cx="1455900" cy="1270869"/>
          </a:xfrm>
          <a:prstGeom prst="rect">
            <a:avLst/>
          </a:prstGeom>
          <a:noFill/>
          <a:ln>
            <a:noFill/>
          </a:ln>
        </p:spPr>
      </p:pic>
      <p:sp>
        <p:nvSpPr>
          <p:cNvPr id="1322" name="Google Shape;1322;p123"/>
          <p:cNvSpPr txBox="1"/>
          <p:nvPr/>
        </p:nvSpPr>
        <p:spPr>
          <a:xfrm>
            <a:off x="484000" y="2710513"/>
            <a:ext cx="37734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58220"/>
                </a:solidFill>
                <a:latin typeface="Roboto"/>
                <a:ea typeface="Roboto"/>
                <a:cs typeface="Roboto"/>
                <a:sym typeface="Roboto"/>
              </a:rPr>
              <a:t>OPEN, COMMUNITY-DRIVEN INNOVATION</a:t>
            </a:r>
            <a:endParaRPr>
              <a:solidFill>
                <a:srgbClr val="F58220"/>
              </a:solidFill>
              <a:latin typeface="Roboto"/>
              <a:ea typeface="Roboto"/>
              <a:cs typeface="Roboto"/>
              <a:sym typeface="Roboto"/>
            </a:endParaRPr>
          </a:p>
          <a:p>
            <a:pPr marL="0" lvl="0" indent="0" algn="l" rtl="0">
              <a:spcBef>
                <a:spcPts val="0"/>
              </a:spcBef>
              <a:spcAft>
                <a:spcPts val="0"/>
              </a:spcAft>
              <a:buNone/>
            </a:pPr>
            <a:r>
              <a:rPr lang="en">
                <a:solidFill>
                  <a:schemeClr val="lt1"/>
                </a:solidFill>
                <a:latin typeface="Roboto"/>
                <a:ea typeface="Roboto"/>
                <a:cs typeface="Roboto"/>
                <a:sym typeface="Roboto"/>
              </a:rPr>
              <a:t>DEFINING THE FUTURE OF CLOUD NATIVE JAVA TECHNOLOGIES</a:t>
            </a:r>
            <a:endParaRPr>
              <a:solidFill>
                <a:schemeClr val="lt1"/>
              </a:solidFill>
              <a:latin typeface="Roboto"/>
              <a:ea typeface="Roboto"/>
              <a:cs typeface="Roboto"/>
              <a:sym typeface="Roboto"/>
            </a:endParaRPr>
          </a:p>
        </p:txBody>
      </p:sp>
      <p:sp>
        <p:nvSpPr>
          <p:cNvPr id="1323" name="Google Shape;1323;p123"/>
          <p:cNvSpPr txBox="1"/>
          <p:nvPr/>
        </p:nvSpPr>
        <p:spPr>
          <a:xfrm>
            <a:off x="2098725" y="1054800"/>
            <a:ext cx="19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58220"/>
                </a:solidFill>
                <a:latin typeface="Roboto"/>
                <a:ea typeface="Roboto"/>
                <a:cs typeface="Roboto"/>
                <a:sym typeface="Roboto"/>
              </a:rPr>
              <a:t>New Release!</a:t>
            </a:r>
            <a:endParaRPr>
              <a:latin typeface="Roboto"/>
              <a:ea typeface="Roboto"/>
              <a:cs typeface="Roboto"/>
              <a:sym typeface="Roboto"/>
            </a:endParaRPr>
          </a:p>
        </p:txBody>
      </p:sp>
      <p:sp>
        <p:nvSpPr>
          <p:cNvPr id="1324" name="Google Shape;1324;p123"/>
          <p:cNvSpPr txBox="1"/>
          <p:nvPr/>
        </p:nvSpPr>
        <p:spPr>
          <a:xfrm>
            <a:off x="1303600" y="4745388"/>
            <a:ext cx="6176700" cy="419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22" b="1">
                <a:solidFill>
                  <a:schemeClr val="lt1"/>
                </a:solidFill>
                <a:latin typeface="Open Sans"/>
                <a:ea typeface="Open Sans"/>
                <a:cs typeface="Open Sans"/>
                <a:sym typeface="Open Sans"/>
              </a:rPr>
              <a:t>https://jakarta.ee/release/10/</a:t>
            </a:r>
            <a:endParaRPr sz="1522" b="1">
              <a:solidFill>
                <a:schemeClr val="lt1"/>
              </a:solidFill>
              <a:latin typeface="Open Sans"/>
              <a:ea typeface="Open Sans"/>
              <a:cs typeface="Open Sans"/>
              <a:sym typeface="Open Sans"/>
            </a:endParaRPr>
          </a:p>
        </p:txBody>
      </p:sp>
      <p:sp>
        <p:nvSpPr>
          <p:cNvPr id="1325" name="Google Shape;1325;p123"/>
          <p:cNvSpPr txBox="1"/>
          <p:nvPr/>
        </p:nvSpPr>
        <p:spPr>
          <a:xfrm>
            <a:off x="2098714" y="439207"/>
            <a:ext cx="305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800">
                <a:solidFill>
                  <a:srgbClr val="F58220"/>
                </a:solidFill>
                <a:latin typeface="Roboto"/>
                <a:ea typeface="Roboto"/>
                <a:cs typeface="Roboto"/>
                <a:sym typeface="Roboto"/>
              </a:rPr>
              <a:t>Introducing:</a:t>
            </a:r>
            <a:endParaRPr sz="28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pic>
        <p:nvPicPr>
          <p:cNvPr id="1341" name="Google Shape;1341;p125"/>
          <p:cNvPicPr preferRelativeResize="0"/>
          <p:nvPr/>
        </p:nvPicPr>
        <p:blipFill>
          <a:blip r:embed="rId3">
            <a:alphaModFix/>
          </a:blip>
          <a:stretch>
            <a:fillRect/>
          </a:stretch>
        </p:blipFill>
        <p:spPr>
          <a:xfrm>
            <a:off x="0" y="54113"/>
            <a:ext cx="9144003" cy="5187675"/>
          </a:xfrm>
          <a:prstGeom prst="rect">
            <a:avLst/>
          </a:prstGeom>
          <a:noFill/>
          <a:ln>
            <a:noFill/>
          </a:ln>
        </p:spPr>
      </p:pic>
      <p:sp>
        <p:nvSpPr>
          <p:cNvPr id="1342" name="Google Shape;1342;p125"/>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lt2"/>
                </a:solidFill>
                <a:latin typeface="Roboto"/>
                <a:ea typeface="Roboto"/>
                <a:cs typeface="Roboto"/>
                <a:sym typeface="Roboto"/>
              </a:rPr>
              <a:t>COPYRIGHT (C) 2024, ECLIPSE FOUNDATION. | THIS WORK IS LICENSED UNDER A CREATIVE COMMONS ATTRIBUTION 4.0 INTERNATIONAL LICENSE (CC BY 4.0)</a:t>
            </a:r>
            <a:endParaRPr sz="600">
              <a:solidFill>
                <a:schemeClr val="lt2"/>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pic>
        <p:nvPicPr>
          <p:cNvPr id="1343" name="Google Shape;1343;p125"/>
          <p:cNvPicPr preferRelativeResize="0"/>
          <p:nvPr/>
        </p:nvPicPr>
        <p:blipFill>
          <a:blip r:embed="rId4">
            <a:alphaModFix/>
          </a:blip>
          <a:stretch>
            <a:fillRect/>
          </a:stretch>
        </p:blipFill>
        <p:spPr>
          <a:xfrm>
            <a:off x="4042000" y="108553"/>
            <a:ext cx="5189949" cy="4926392"/>
          </a:xfrm>
          <a:prstGeom prst="rect">
            <a:avLst/>
          </a:prstGeom>
          <a:noFill/>
          <a:ln>
            <a:noFill/>
          </a:ln>
        </p:spPr>
      </p:pic>
      <p:pic>
        <p:nvPicPr>
          <p:cNvPr id="1344" name="Google Shape;1344;p125"/>
          <p:cNvPicPr preferRelativeResize="0"/>
          <p:nvPr/>
        </p:nvPicPr>
        <p:blipFill>
          <a:blip r:embed="rId5">
            <a:alphaModFix/>
          </a:blip>
          <a:stretch>
            <a:fillRect/>
          </a:stretch>
        </p:blipFill>
        <p:spPr>
          <a:xfrm>
            <a:off x="574225" y="533581"/>
            <a:ext cx="1455900" cy="1270869"/>
          </a:xfrm>
          <a:prstGeom prst="rect">
            <a:avLst/>
          </a:prstGeom>
          <a:noFill/>
          <a:ln>
            <a:noFill/>
          </a:ln>
        </p:spPr>
      </p:pic>
      <p:sp>
        <p:nvSpPr>
          <p:cNvPr id="1345" name="Google Shape;1345;p125"/>
          <p:cNvSpPr txBox="1"/>
          <p:nvPr/>
        </p:nvSpPr>
        <p:spPr>
          <a:xfrm>
            <a:off x="2117200" y="1276713"/>
            <a:ext cx="1924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a:solidFill>
                  <a:srgbClr val="F58220"/>
                </a:solidFill>
                <a:latin typeface="Roboto"/>
                <a:ea typeface="Roboto"/>
                <a:cs typeface="Roboto"/>
                <a:sym typeface="Roboto"/>
              </a:rPr>
              <a:t>New Release!</a:t>
            </a:r>
            <a:endParaRPr>
              <a:latin typeface="Roboto"/>
              <a:ea typeface="Roboto"/>
              <a:cs typeface="Roboto"/>
              <a:sym typeface="Roboto"/>
            </a:endParaRPr>
          </a:p>
        </p:txBody>
      </p:sp>
      <p:sp>
        <p:nvSpPr>
          <p:cNvPr id="1346" name="Google Shape;1346;p125"/>
          <p:cNvSpPr txBox="1"/>
          <p:nvPr/>
        </p:nvSpPr>
        <p:spPr>
          <a:xfrm>
            <a:off x="2117189" y="661120"/>
            <a:ext cx="3054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800">
                <a:solidFill>
                  <a:srgbClr val="F58220"/>
                </a:solidFill>
                <a:latin typeface="Roboto"/>
                <a:ea typeface="Roboto"/>
                <a:cs typeface="Roboto"/>
                <a:sym typeface="Roboto"/>
              </a:rPr>
              <a:t>Introducing:</a:t>
            </a:r>
            <a:endParaRPr sz="2800">
              <a:latin typeface="Roboto"/>
              <a:ea typeface="Roboto"/>
              <a:cs typeface="Roboto"/>
              <a:sym typeface="Roboto"/>
            </a:endParaRPr>
          </a:p>
        </p:txBody>
      </p:sp>
      <p:grpSp>
        <p:nvGrpSpPr>
          <p:cNvPr id="1347" name="Google Shape;1347;p125"/>
          <p:cNvGrpSpPr/>
          <p:nvPr/>
        </p:nvGrpSpPr>
        <p:grpSpPr>
          <a:xfrm>
            <a:off x="484000" y="1971325"/>
            <a:ext cx="4278325" cy="783400"/>
            <a:chOff x="484000" y="1724925"/>
            <a:chExt cx="4278325" cy="783400"/>
          </a:xfrm>
        </p:grpSpPr>
        <p:pic>
          <p:nvPicPr>
            <p:cNvPr id="1348" name="Google Shape;1348;p125"/>
            <p:cNvPicPr preferRelativeResize="0"/>
            <p:nvPr/>
          </p:nvPicPr>
          <p:blipFill rotWithShape="1">
            <a:blip r:embed="rId6">
              <a:alphaModFix/>
            </a:blip>
            <a:srcRect r="13785"/>
            <a:stretch/>
          </p:blipFill>
          <p:spPr>
            <a:xfrm>
              <a:off x="484000" y="1724925"/>
              <a:ext cx="3879525" cy="783400"/>
            </a:xfrm>
            <a:prstGeom prst="rect">
              <a:avLst/>
            </a:prstGeom>
            <a:noFill/>
            <a:ln>
              <a:noFill/>
            </a:ln>
          </p:spPr>
        </p:pic>
        <p:pic>
          <p:nvPicPr>
            <p:cNvPr id="1349" name="Google Shape;1349;p125"/>
            <p:cNvPicPr preferRelativeResize="0"/>
            <p:nvPr/>
          </p:nvPicPr>
          <p:blipFill rotWithShape="1">
            <a:blip r:embed="rId6">
              <a:alphaModFix/>
            </a:blip>
            <a:srcRect l="76032" r="13785"/>
            <a:stretch/>
          </p:blipFill>
          <p:spPr>
            <a:xfrm>
              <a:off x="4304175" y="1724925"/>
              <a:ext cx="458150" cy="783400"/>
            </a:xfrm>
            <a:prstGeom prst="rect">
              <a:avLst/>
            </a:prstGeom>
            <a:noFill/>
            <a:ln>
              <a:noFill/>
            </a:ln>
          </p:spPr>
        </p:pic>
      </p:grpSp>
      <p:pic>
        <p:nvPicPr>
          <p:cNvPr id="1350" name="Google Shape;1350;p125"/>
          <p:cNvPicPr preferRelativeResize="0"/>
          <p:nvPr/>
        </p:nvPicPr>
        <p:blipFill>
          <a:blip r:embed="rId7">
            <a:alphaModFix/>
          </a:blip>
          <a:stretch>
            <a:fillRect/>
          </a:stretch>
        </p:blipFill>
        <p:spPr>
          <a:xfrm>
            <a:off x="7677925" y="4726599"/>
            <a:ext cx="1124398" cy="318426"/>
          </a:xfrm>
          <a:prstGeom prst="rect">
            <a:avLst/>
          </a:prstGeom>
          <a:noFill/>
          <a:ln>
            <a:noFill/>
          </a:ln>
        </p:spPr>
      </p:pic>
      <p:sp>
        <p:nvSpPr>
          <p:cNvPr id="1351" name="Google Shape;1351;p125"/>
          <p:cNvSpPr txBox="1"/>
          <p:nvPr/>
        </p:nvSpPr>
        <p:spPr>
          <a:xfrm>
            <a:off x="736450" y="2785513"/>
            <a:ext cx="37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F58220"/>
                </a:solidFill>
                <a:latin typeface="Roboto"/>
                <a:ea typeface="Roboto"/>
                <a:cs typeface="Roboto"/>
                <a:sym typeface="Roboto"/>
              </a:rPr>
              <a:t>OPEN, COMMUNITY-DRIVEN INNOVATION</a:t>
            </a:r>
            <a:endParaRPr>
              <a:solidFill>
                <a:schemeClr val="lt1"/>
              </a:solidFill>
              <a:latin typeface="Roboto"/>
              <a:ea typeface="Roboto"/>
              <a:cs typeface="Roboto"/>
              <a:sym typeface="Roboto"/>
            </a:endParaRPr>
          </a:p>
        </p:txBody>
      </p:sp>
      <p:sp>
        <p:nvSpPr>
          <p:cNvPr id="1352" name="Google Shape;1352;p125"/>
          <p:cNvSpPr txBox="1"/>
          <p:nvPr/>
        </p:nvSpPr>
        <p:spPr>
          <a:xfrm>
            <a:off x="-288675" y="3372050"/>
            <a:ext cx="54060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250" i="1">
                <a:solidFill>
                  <a:srgbClr val="FFFFFF"/>
                </a:solidFill>
                <a:latin typeface="Open Sans"/>
                <a:ea typeface="Open Sans"/>
                <a:cs typeface="Open Sans"/>
                <a:sym typeface="Open Sans"/>
              </a:rPr>
              <a:t>Experience the new powerful</a:t>
            </a:r>
            <a:endParaRPr sz="2250" i="1">
              <a:solidFill>
                <a:srgbClr val="FFFFFF"/>
              </a:solidFill>
              <a:latin typeface="Open Sans"/>
              <a:ea typeface="Open Sans"/>
              <a:cs typeface="Open Sans"/>
              <a:sym typeface="Open Sans"/>
            </a:endParaRPr>
          </a:p>
          <a:p>
            <a:pPr marL="0" lvl="0" indent="0" algn="ctr" rtl="0">
              <a:spcBef>
                <a:spcPts val="0"/>
              </a:spcBef>
              <a:spcAft>
                <a:spcPts val="0"/>
              </a:spcAft>
              <a:buNone/>
            </a:pPr>
            <a:r>
              <a:rPr lang="en" sz="2250" i="1">
                <a:solidFill>
                  <a:srgbClr val="FFFFFF"/>
                </a:solidFill>
                <a:latin typeface="Open Sans"/>
                <a:ea typeface="Open Sans"/>
                <a:cs typeface="Open Sans"/>
                <a:sym typeface="Open Sans"/>
              </a:rPr>
              <a:t>and streamlined Jakarta EE 11</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pic>
        <p:nvPicPr>
          <p:cNvPr id="1357" name="Google Shape;1357;p126"/>
          <p:cNvPicPr preferRelativeResize="0"/>
          <p:nvPr/>
        </p:nvPicPr>
        <p:blipFill>
          <a:blip r:embed="rId3">
            <a:alphaModFix/>
          </a:blip>
          <a:stretch>
            <a:fillRect/>
          </a:stretch>
        </p:blipFill>
        <p:spPr>
          <a:xfrm>
            <a:off x="798900" y="0"/>
            <a:ext cx="7079476" cy="5067299"/>
          </a:xfrm>
          <a:prstGeom prst="rect">
            <a:avLst/>
          </a:prstGeom>
          <a:noFill/>
          <a:ln>
            <a:noFill/>
          </a:ln>
        </p:spPr>
      </p:pic>
      <p:sp>
        <p:nvSpPr>
          <p:cNvPr id="1358" name="Google Shape;1358;p126"/>
          <p:cNvSpPr txBox="1"/>
          <p:nvPr/>
        </p:nvSpPr>
        <p:spPr>
          <a:xfrm>
            <a:off x="304800" y="49428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sp>
        <p:nvSpPr>
          <p:cNvPr id="630" name="Google Shape;630;p100"/>
          <p:cNvSpPr/>
          <p:nvPr/>
        </p:nvSpPr>
        <p:spPr>
          <a:xfrm>
            <a:off x="380163" y="250200"/>
            <a:ext cx="8383500" cy="4831200"/>
          </a:xfrm>
          <a:prstGeom prst="rect">
            <a:avLst/>
          </a:prstGeom>
          <a:noFill/>
          <a:ln w="76200" cap="flat" cmpd="sng">
            <a:solidFill>
              <a:srgbClr val="08097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00"/>
          <p:cNvSpPr/>
          <p:nvPr/>
        </p:nvSpPr>
        <p:spPr>
          <a:xfrm>
            <a:off x="341638" y="12875"/>
            <a:ext cx="8460600" cy="2772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0"/>
          <p:cNvSpPr/>
          <p:nvPr/>
        </p:nvSpPr>
        <p:spPr>
          <a:xfrm>
            <a:off x="341763" y="250200"/>
            <a:ext cx="8460600" cy="262500"/>
          </a:xfrm>
          <a:prstGeom prst="rect">
            <a:avLst/>
          </a:prstGeom>
          <a:solidFill>
            <a:srgbClr val="080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0"/>
          <p:cNvSpPr/>
          <p:nvPr/>
        </p:nvSpPr>
        <p:spPr>
          <a:xfrm>
            <a:off x="476888" y="559125"/>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00"/>
          <p:cNvSpPr/>
          <p:nvPr/>
        </p:nvSpPr>
        <p:spPr>
          <a:xfrm>
            <a:off x="1280088" y="559125"/>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00"/>
          <p:cNvSpPr/>
          <p:nvPr/>
        </p:nvSpPr>
        <p:spPr>
          <a:xfrm>
            <a:off x="2083288" y="559125"/>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00"/>
          <p:cNvSpPr/>
          <p:nvPr/>
        </p:nvSpPr>
        <p:spPr>
          <a:xfrm>
            <a:off x="1280088" y="11540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00"/>
          <p:cNvSpPr/>
          <p:nvPr/>
        </p:nvSpPr>
        <p:spPr>
          <a:xfrm>
            <a:off x="476888" y="11540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00"/>
          <p:cNvSpPr/>
          <p:nvPr/>
        </p:nvSpPr>
        <p:spPr>
          <a:xfrm>
            <a:off x="4641125" y="5410975"/>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00"/>
          <p:cNvSpPr/>
          <p:nvPr/>
        </p:nvSpPr>
        <p:spPr>
          <a:xfrm>
            <a:off x="3029088" y="559125"/>
            <a:ext cx="741300" cy="525300"/>
          </a:xfrm>
          <a:prstGeom prst="rect">
            <a:avLst/>
          </a:prstGeom>
          <a:solidFill>
            <a:schemeClr val="lt1"/>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0" name="Google Shape;640;p100"/>
          <p:cNvSpPr/>
          <p:nvPr/>
        </p:nvSpPr>
        <p:spPr>
          <a:xfrm>
            <a:off x="3840013" y="559125"/>
            <a:ext cx="741300" cy="525300"/>
          </a:xfrm>
          <a:prstGeom prst="rect">
            <a:avLst/>
          </a:prstGeom>
          <a:solidFill>
            <a:schemeClr val="lt1"/>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00"/>
          <p:cNvSpPr/>
          <p:nvPr/>
        </p:nvSpPr>
        <p:spPr>
          <a:xfrm>
            <a:off x="4629288" y="5444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00"/>
          <p:cNvSpPr/>
          <p:nvPr/>
        </p:nvSpPr>
        <p:spPr>
          <a:xfrm>
            <a:off x="2980163" y="5421200"/>
            <a:ext cx="741300" cy="525300"/>
          </a:xfrm>
          <a:prstGeom prst="rect">
            <a:avLst/>
          </a:prstGeom>
          <a:solidFill>
            <a:schemeClr val="lt1"/>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3" name="Google Shape;643;p100"/>
          <p:cNvSpPr/>
          <p:nvPr/>
        </p:nvSpPr>
        <p:spPr>
          <a:xfrm>
            <a:off x="5498888" y="559125"/>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00"/>
          <p:cNvSpPr/>
          <p:nvPr/>
        </p:nvSpPr>
        <p:spPr>
          <a:xfrm>
            <a:off x="6302088" y="559125"/>
            <a:ext cx="741300" cy="525300"/>
          </a:xfrm>
          <a:prstGeom prst="rect">
            <a:avLst/>
          </a:prstGeom>
          <a:solidFill>
            <a:schemeClr val="lt1"/>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5" name="Google Shape;645;p100"/>
          <p:cNvSpPr/>
          <p:nvPr/>
        </p:nvSpPr>
        <p:spPr>
          <a:xfrm>
            <a:off x="7105288" y="559125"/>
            <a:ext cx="741300" cy="525300"/>
          </a:xfrm>
          <a:prstGeom prst="rect">
            <a:avLst/>
          </a:prstGeom>
          <a:solidFill>
            <a:schemeClr val="lt1"/>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6" name="Google Shape;646;p100"/>
          <p:cNvSpPr/>
          <p:nvPr/>
        </p:nvSpPr>
        <p:spPr>
          <a:xfrm>
            <a:off x="7923938" y="559125"/>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00"/>
          <p:cNvSpPr/>
          <p:nvPr/>
        </p:nvSpPr>
        <p:spPr>
          <a:xfrm>
            <a:off x="7105288" y="11540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00"/>
          <p:cNvSpPr/>
          <p:nvPr/>
        </p:nvSpPr>
        <p:spPr>
          <a:xfrm>
            <a:off x="6302088" y="11540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00"/>
          <p:cNvSpPr/>
          <p:nvPr/>
        </p:nvSpPr>
        <p:spPr>
          <a:xfrm>
            <a:off x="5498888" y="11540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00"/>
          <p:cNvSpPr/>
          <p:nvPr/>
        </p:nvSpPr>
        <p:spPr>
          <a:xfrm>
            <a:off x="476888" y="2070975"/>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00"/>
          <p:cNvSpPr/>
          <p:nvPr/>
        </p:nvSpPr>
        <p:spPr>
          <a:xfrm>
            <a:off x="1280088" y="20400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00"/>
          <p:cNvSpPr/>
          <p:nvPr/>
        </p:nvSpPr>
        <p:spPr>
          <a:xfrm>
            <a:off x="2083288" y="20400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00"/>
          <p:cNvSpPr/>
          <p:nvPr/>
        </p:nvSpPr>
        <p:spPr>
          <a:xfrm>
            <a:off x="2886488" y="20400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00"/>
          <p:cNvSpPr/>
          <p:nvPr/>
        </p:nvSpPr>
        <p:spPr>
          <a:xfrm>
            <a:off x="3689688" y="2040050"/>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55" name="Google Shape;655;p100"/>
          <p:cNvSpPr/>
          <p:nvPr/>
        </p:nvSpPr>
        <p:spPr>
          <a:xfrm>
            <a:off x="2886488" y="26424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00"/>
          <p:cNvSpPr/>
          <p:nvPr/>
        </p:nvSpPr>
        <p:spPr>
          <a:xfrm>
            <a:off x="2083288" y="26424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00"/>
          <p:cNvSpPr/>
          <p:nvPr/>
        </p:nvSpPr>
        <p:spPr>
          <a:xfrm>
            <a:off x="1280088" y="26424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00"/>
          <p:cNvSpPr/>
          <p:nvPr/>
        </p:nvSpPr>
        <p:spPr>
          <a:xfrm>
            <a:off x="476888" y="26424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00"/>
          <p:cNvSpPr/>
          <p:nvPr/>
        </p:nvSpPr>
        <p:spPr>
          <a:xfrm>
            <a:off x="476888" y="35612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0"/>
          <p:cNvSpPr/>
          <p:nvPr/>
        </p:nvSpPr>
        <p:spPr>
          <a:xfrm>
            <a:off x="1280088" y="35612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00"/>
          <p:cNvSpPr/>
          <p:nvPr/>
        </p:nvSpPr>
        <p:spPr>
          <a:xfrm>
            <a:off x="2083288" y="35612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00"/>
          <p:cNvSpPr/>
          <p:nvPr/>
        </p:nvSpPr>
        <p:spPr>
          <a:xfrm>
            <a:off x="2886488" y="35612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00"/>
          <p:cNvSpPr/>
          <p:nvPr/>
        </p:nvSpPr>
        <p:spPr>
          <a:xfrm>
            <a:off x="3689688" y="35612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00"/>
          <p:cNvSpPr/>
          <p:nvPr/>
        </p:nvSpPr>
        <p:spPr>
          <a:xfrm>
            <a:off x="2886488" y="41306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00"/>
          <p:cNvSpPr/>
          <p:nvPr/>
        </p:nvSpPr>
        <p:spPr>
          <a:xfrm>
            <a:off x="2083288" y="41306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00"/>
          <p:cNvSpPr/>
          <p:nvPr/>
        </p:nvSpPr>
        <p:spPr>
          <a:xfrm>
            <a:off x="1280088" y="41306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00"/>
          <p:cNvSpPr/>
          <p:nvPr/>
        </p:nvSpPr>
        <p:spPr>
          <a:xfrm>
            <a:off x="476888" y="41927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00"/>
          <p:cNvSpPr/>
          <p:nvPr/>
        </p:nvSpPr>
        <p:spPr>
          <a:xfrm>
            <a:off x="4649338" y="2032350"/>
            <a:ext cx="741300" cy="525300"/>
          </a:xfrm>
          <a:prstGeom prst="rect">
            <a:avLst/>
          </a:prstGeom>
          <a:solidFill>
            <a:schemeClr val="lt1"/>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69" name="Google Shape;669;p100"/>
          <p:cNvSpPr/>
          <p:nvPr/>
        </p:nvSpPr>
        <p:spPr>
          <a:xfrm>
            <a:off x="5467988" y="2032350"/>
            <a:ext cx="741300" cy="525300"/>
          </a:xfrm>
          <a:prstGeom prst="rect">
            <a:avLst/>
          </a:prstGeom>
          <a:solidFill>
            <a:schemeClr val="lt1"/>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0" name="Google Shape;670;p100"/>
          <p:cNvSpPr/>
          <p:nvPr/>
        </p:nvSpPr>
        <p:spPr>
          <a:xfrm>
            <a:off x="6286638" y="2032650"/>
            <a:ext cx="741300" cy="525300"/>
          </a:xfrm>
          <a:prstGeom prst="rect">
            <a:avLst/>
          </a:prstGeom>
          <a:solidFill>
            <a:schemeClr val="lt1"/>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1" name="Google Shape;671;p100"/>
          <p:cNvSpPr/>
          <p:nvPr/>
        </p:nvSpPr>
        <p:spPr>
          <a:xfrm>
            <a:off x="7105288" y="2032350"/>
            <a:ext cx="741300" cy="525300"/>
          </a:xfrm>
          <a:prstGeom prst="rect">
            <a:avLst/>
          </a:prstGeom>
          <a:solidFill>
            <a:schemeClr val="lt1"/>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2" name="Google Shape;672;p100"/>
          <p:cNvSpPr/>
          <p:nvPr/>
        </p:nvSpPr>
        <p:spPr>
          <a:xfrm>
            <a:off x="7923938" y="2032350"/>
            <a:ext cx="741300" cy="525300"/>
          </a:xfrm>
          <a:prstGeom prst="rect">
            <a:avLst/>
          </a:prstGeom>
          <a:solidFill>
            <a:schemeClr val="lt1"/>
          </a:solid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3" name="Google Shape;673;p100"/>
          <p:cNvSpPr/>
          <p:nvPr/>
        </p:nvSpPr>
        <p:spPr>
          <a:xfrm>
            <a:off x="7916188" y="2638344"/>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4" name="Google Shape;674;p100"/>
          <p:cNvSpPr/>
          <p:nvPr/>
        </p:nvSpPr>
        <p:spPr>
          <a:xfrm>
            <a:off x="7105288" y="2638331"/>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5" name="Google Shape;675;p100"/>
          <p:cNvSpPr/>
          <p:nvPr/>
        </p:nvSpPr>
        <p:spPr>
          <a:xfrm>
            <a:off x="6286638" y="2638331"/>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6" name="Google Shape;676;p100"/>
          <p:cNvSpPr/>
          <p:nvPr/>
        </p:nvSpPr>
        <p:spPr>
          <a:xfrm>
            <a:off x="5460263" y="2638331"/>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7" name="Google Shape;677;p100"/>
          <p:cNvSpPr/>
          <p:nvPr/>
        </p:nvSpPr>
        <p:spPr>
          <a:xfrm>
            <a:off x="4649338" y="2638331"/>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8" name="Google Shape;678;p100"/>
          <p:cNvSpPr/>
          <p:nvPr/>
        </p:nvSpPr>
        <p:spPr>
          <a:xfrm>
            <a:off x="4649338" y="3244313"/>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79" name="Google Shape;679;p100"/>
          <p:cNvSpPr/>
          <p:nvPr/>
        </p:nvSpPr>
        <p:spPr>
          <a:xfrm>
            <a:off x="5460263" y="3244313"/>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0" name="Google Shape;680;p100"/>
          <p:cNvSpPr/>
          <p:nvPr/>
        </p:nvSpPr>
        <p:spPr>
          <a:xfrm>
            <a:off x="6286638" y="3244313"/>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1" name="Google Shape;681;p100"/>
          <p:cNvSpPr/>
          <p:nvPr/>
        </p:nvSpPr>
        <p:spPr>
          <a:xfrm>
            <a:off x="7105288" y="3244313"/>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2" name="Google Shape;682;p100"/>
          <p:cNvSpPr/>
          <p:nvPr/>
        </p:nvSpPr>
        <p:spPr>
          <a:xfrm>
            <a:off x="7923938" y="3244313"/>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3" name="Google Shape;683;p100"/>
          <p:cNvSpPr/>
          <p:nvPr/>
        </p:nvSpPr>
        <p:spPr>
          <a:xfrm>
            <a:off x="7105288" y="3850294"/>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4" name="Google Shape;684;p100"/>
          <p:cNvSpPr/>
          <p:nvPr/>
        </p:nvSpPr>
        <p:spPr>
          <a:xfrm>
            <a:off x="6286638" y="3850294"/>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5" name="Google Shape;685;p100"/>
          <p:cNvSpPr/>
          <p:nvPr/>
        </p:nvSpPr>
        <p:spPr>
          <a:xfrm>
            <a:off x="5460263" y="3850294"/>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6" name="Google Shape;686;p100"/>
          <p:cNvSpPr/>
          <p:nvPr/>
        </p:nvSpPr>
        <p:spPr>
          <a:xfrm>
            <a:off x="4649338" y="3850294"/>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87" name="Google Shape;687;p100"/>
          <p:cNvSpPr/>
          <p:nvPr/>
        </p:nvSpPr>
        <p:spPr>
          <a:xfrm>
            <a:off x="380162" y="1728425"/>
            <a:ext cx="8383500" cy="262500"/>
          </a:xfrm>
          <a:prstGeom prst="rect">
            <a:avLst/>
          </a:prstGeom>
          <a:solidFill>
            <a:srgbClr val="080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00"/>
          <p:cNvSpPr/>
          <p:nvPr/>
        </p:nvSpPr>
        <p:spPr>
          <a:xfrm>
            <a:off x="409162" y="3233213"/>
            <a:ext cx="4135500" cy="262500"/>
          </a:xfrm>
          <a:prstGeom prst="rect">
            <a:avLst/>
          </a:prstGeom>
          <a:solidFill>
            <a:srgbClr val="08097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9" name="Google Shape;689;p100"/>
          <p:cNvCxnSpPr/>
          <p:nvPr/>
        </p:nvCxnSpPr>
        <p:spPr>
          <a:xfrm flipH="1">
            <a:off x="2896300" y="288825"/>
            <a:ext cx="15300" cy="1529100"/>
          </a:xfrm>
          <a:prstGeom prst="straightConnector1">
            <a:avLst/>
          </a:prstGeom>
          <a:noFill/>
          <a:ln w="76200" cap="flat" cmpd="sng">
            <a:solidFill>
              <a:srgbClr val="080977"/>
            </a:solidFill>
            <a:prstDash val="solid"/>
            <a:round/>
            <a:headEnd type="none" w="med" len="med"/>
            <a:tailEnd type="none" w="med" len="med"/>
          </a:ln>
        </p:spPr>
      </p:cxnSp>
      <p:cxnSp>
        <p:nvCxnSpPr>
          <p:cNvPr id="690" name="Google Shape;690;p100"/>
          <p:cNvCxnSpPr/>
          <p:nvPr/>
        </p:nvCxnSpPr>
        <p:spPr>
          <a:xfrm flipH="1">
            <a:off x="5412625" y="327975"/>
            <a:ext cx="19500" cy="1450800"/>
          </a:xfrm>
          <a:prstGeom prst="straightConnector1">
            <a:avLst/>
          </a:prstGeom>
          <a:noFill/>
          <a:ln w="76200" cap="flat" cmpd="sng">
            <a:solidFill>
              <a:srgbClr val="080977"/>
            </a:solidFill>
            <a:prstDash val="solid"/>
            <a:round/>
            <a:headEnd type="none" w="med" len="med"/>
            <a:tailEnd type="none" w="med" len="med"/>
          </a:ln>
        </p:spPr>
      </p:cxnSp>
      <p:cxnSp>
        <p:nvCxnSpPr>
          <p:cNvPr id="691" name="Google Shape;691;p100"/>
          <p:cNvCxnSpPr/>
          <p:nvPr/>
        </p:nvCxnSpPr>
        <p:spPr>
          <a:xfrm>
            <a:off x="4535651" y="1740600"/>
            <a:ext cx="9000" cy="3340800"/>
          </a:xfrm>
          <a:prstGeom prst="straightConnector1">
            <a:avLst/>
          </a:prstGeom>
          <a:noFill/>
          <a:ln w="76200" cap="flat" cmpd="sng">
            <a:solidFill>
              <a:srgbClr val="080977"/>
            </a:solidFill>
            <a:prstDash val="solid"/>
            <a:round/>
            <a:headEnd type="none" w="med" len="med"/>
            <a:tailEnd type="none" w="med" len="med"/>
          </a:ln>
        </p:spPr>
      </p:cxnSp>
      <p:pic>
        <p:nvPicPr>
          <p:cNvPr id="692" name="Google Shape;692;p100"/>
          <p:cNvPicPr preferRelativeResize="0"/>
          <p:nvPr/>
        </p:nvPicPr>
        <p:blipFill>
          <a:blip r:embed="rId3">
            <a:alphaModFix/>
          </a:blip>
          <a:stretch>
            <a:fillRect/>
          </a:stretch>
        </p:blipFill>
        <p:spPr>
          <a:xfrm>
            <a:off x="566587" y="659650"/>
            <a:ext cx="515562" cy="347400"/>
          </a:xfrm>
          <a:prstGeom prst="rect">
            <a:avLst/>
          </a:prstGeom>
          <a:noFill/>
          <a:ln>
            <a:noFill/>
          </a:ln>
        </p:spPr>
      </p:pic>
      <p:pic>
        <p:nvPicPr>
          <p:cNvPr id="693" name="Google Shape;693;p100"/>
          <p:cNvPicPr preferRelativeResize="0"/>
          <p:nvPr/>
        </p:nvPicPr>
        <p:blipFill>
          <a:blip r:embed="rId4">
            <a:alphaModFix/>
          </a:blip>
          <a:stretch>
            <a:fillRect/>
          </a:stretch>
        </p:blipFill>
        <p:spPr>
          <a:xfrm>
            <a:off x="1468871" y="659650"/>
            <a:ext cx="363733" cy="347400"/>
          </a:xfrm>
          <a:prstGeom prst="rect">
            <a:avLst/>
          </a:prstGeom>
          <a:noFill/>
          <a:ln>
            <a:noFill/>
          </a:ln>
        </p:spPr>
      </p:pic>
      <p:pic>
        <p:nvPicPr>
          <p:cNvPr id="694" name="Google Shape;694;p100"/>
          <p:cNvPicPr preferRelativeResize="0"/>
          <p:nvPr/>
        </p:nvPicPr>
        <p:blipFill>
          <a:blip r:embed="rId5">
            <a:alphaModFix/>
          </a:blip>
          <a:stretch>
            <a:fillRect/>
          </a:stretch>
        </p:blipFill>
        <p:spPr>
          <a:xfrm>
            <a:off x="2282288" y="599286"/>
            <a:ext cx="324400" cy="446677"/>
          </a:xfrm>
          <a:prstGeom prst="rect">
            <a:avLst/>
          </a:prstGeom>
          <a:noFill/>
          <a:ln>
            <a:noFill/>
          </a:ln>
        </p:spPr>
      </p:pic>
      <p:pic>
        <p:nvPicPr>
          <p:cNvPr id="695" name="Google Shape;695;p100"/>
          <p:cNvPicPr preferRelativeResize="0"/>
          <p:nvPr/>
        </p:nvPicPr>
        <p:blipFill>
          <a:blip r:embed="rId6">
            <a:alphaModFix/>
          </a:blip>
          <a:stretch>
            <a:fillRect/>
          </a:stretch>
        </p:blipFill>
        <p:spPr>
          <a:xfrm>
            <a:off x="566588" y="1342645"/>
            <a:ext cx="515550" cy="127561"/>
          </a:xfrm>
          <a:prstGeom prst="rect">
            <a:avLst/>
          </a:prstGeom>
          <a:noFill/>
          <a:ln>
            <a:noFill/>
          </a:ln>
        </p:spPr>
      </p:pic>
      <p:pic>
        <p:nvPicPr>
          <p:cNvPr id="696" name="Google Shape;696;p100"/>
          <p:cNvPicPr preferRelativeResize="0"/>
          <p:nvPr/>
        </p:nvPicPr>
        <p:blipFill>
          <a:blip r:embed="rId7">
            <a:alphaModFix/>
          </a:blip>
          <a:stretch>
            <a:fillRect/>
          </a:stretch>
        </p:blipFill>
        <p:spPr>
          <a:xfrm>
            <a:off x="1392963" y="1298410"/>
            <a:ext cx="515550" cy="216029"/>
          </a:xfrm>
          <a:prstGeom prst="rect">
            <a:avLst/>
          </a:prstGeom>
          <a:noFill/>
          <a:ln>
            <a:noFill/>
          </a:ln>
        </p:spPr>
      </p:pic>
      <p:sp>
        <p:nvSpPr>
          <p:cNvPr id="697" name="Google Shape;697;p100"/>
          <p:cNvSpPr txBox="1"/>
          <p:nvPr/>
        </p:nvSpPr>
        <p:spPr>
          <a:xfrm>
            <a:off x="335925" y="-43550"/>
            <a:ext cx="25833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a:solidFill>
                  <a:srgbClr val="080977"/>
                </a:solidFill>
                <a:latin typeface="Roboto"/>
                <a:ea typeface="Roboto"/>
                <a:cs typeface="Roboto"/>
                <a:sym typeface="Roboto"/>
              </a:rPr>
              <a:t>Enterprise Java Landscape</a:t>
            </a:r>
            <a:endParaRPr sz="1200" b="1">
              <a:solidFill>
                <a:srgbClr val="080977"/>
              </a:solidFill>
              <a:latin typeface="Roboto"/>
              <a:ea typeface="Roboto"/>
              <a:cs typeface="Roboto"/>
              <a:sym typeface="Roboto"/>
            </a:endParaRPr>
          </a:p>
        </p:txBody>
      </p:sp>
      <p:pic>
        <p:nvPicPr>
          <p:cNvPr id="698" name="Google Shape;698;p100"/>
          <p:cNvPicPr preferRelativeResize="0"/>
          <p:nvPr/>
        </p:nvPicPr>
        <p:blipFill>
          <a:blip r:embed="rId8">
            <a:alphaModFix/>
          </a:blip>
          <a:stretch>
            <a:fillRect/>
          </a:stretch>
        </p:blipFill>
        <p:spPr>
          <a:xfrm>
            <a:off x="4895758" y="5473524"/>
            <a:ext cx="239783" cy="400201"/>
          </a:xfrm>
          <a:prstGeom prst="rect">
            <a:avLst/>
          </a:prstGeom>
          <a:noFill/>
          <a:ln>
            <a:noFill/>
          </a:ln>
        </p:spPr>
      </p:pic>
      <p:pic>
        <p:nvPicPr>
          <p:cNvPr id="699" name="Google Shape;699;p100"/>
          <p:cNvPicPr preferRelativeResize="0"/>
          <p:nvPr/>
        </p:nvPicPr>
        <p:blipFill>
          <a:blip r:embed="rId9">
            <a:alphaModFix/>
          </a:blip>
          <a:stretch>
            <a:fillRect/>
          </a:stretch>
        </p:blipFill>
        <p:spPr>
          <a:xfrm>
            <a:off x="3171190" y="659650"/>
            <a:ext cx="457095" cy="347400"/>
          </a:xfrm>
          <a:prstGeom prst="rect">
            <a:avLst/>
          </a:prstGeom>
          <a:noFill/>
          <a:ln>
            <a:noFill/>
          </a:ln>
        </p:spPr>
      </p:pic>
      <p:pic>
        <p:nvPicPr>
          <p:cNvPr id="700" name="Google Shape;700;p100"/>
          <p:cNvPicPr preferRelativeResize="0"/>
          <p:nvPr/>
        </p:nvPicPr>
        <p:blipFill>
          <a:blip r:embed="rId10">
            <a:alphaModFix/>
          </a:blip>
          <a:stretch>
            <a:fillRect/>
          </a:stretch>
        </p:blipFill>
        <p:spPr>
          <a:xfrm>
            <a:off x="3073737" y="5585010"/>
            <a:ext cx="515549" cy="177230"/>
          </a:xfrm>
          <a:prstGeom prst="rect">
            <a:avLst/>
          </a:prstGeom>
          <a:noFill/>
          <a:ln>
            <a:noFill/>
          </a:ln>
        </p:spPr>
      </p:pic>
      <p:pic>
        <p:nvPicPr>
          <p:cNvPr id="701" name="Google Shape;701;p100"/>
          <p:cNvPicPr preferRelativeResize="0"/>
          <p:nvPr/>
        </p:nvPicPr>
        <p:blipFill>
          <a:blip r:embed="rId11">
            <a:alphaModFix/>
          </a:blip>
          <a:stretch>
            <a:fillRect/>
          </a:stretch>
        </p:blipFill>
        <p:spPr>
          <a:xfrm>
            <a:off x="4690950" y="707350"/>
            <a:ext cx="594675" cy="178950"/>
          </a:xfrm>
          <a:prstGeom prst="rect">
            <a:avLst/>
          </a:prstGeom>
          <a:noFill/>
          <a:ln>
            <a:noFill/>
          </a:ln>
        </p:spPr>
      </p:pic>
      <p:pic>
        <p:nvPicPr>
          <p:cNvPr id="702" name="Google Shape;702;p100"/>
          <p:cNvPicPr preferRelativeResize="0"/>
          <p:nvPr/>
        </p:nvPicPr>
        <p:blipFill>
          <a:blip r:embed="rId12">
            <a:alphaModFix/>
          </a:blip>
          <a:stretch>
            <a:fillRect/>
          </a:stretch>
        </p:blipFill>
        <p:spPr>
          <a:xfrm>
            <a:off x="5580900" y="763877"/>
            <a:ext cx="594675" cy="138946"/>
          </a:xfrm>
          <a:prstGeom prst="rect">
            <a:avLst/>
          </a:prstGeom>
          <a:noFill/>
          <a:ln>
            <a:noFill/>
          </a:ln>
        </p:spPr>
      </p:pic>
      <p:pic>
        <p:nvPicPr>
          <p:cNvPr id="703" name="Google Shape;703;p100"/>
          <p:cNvPicPr preferRelativeResize="0"/>
          <p:nvPr/>
        </p:nvPicPr>
        <p:blipFill>
          <a:blip r:embed="rId13">
            <a:alphaModFix/>
          </a:blip>
          <a:stretch>
            <a:fillRect/>
          </a:stretch>
        </p:blipFill>
        <p:spPr>
          <a:xfrm>
            <a:off x="6383663" y="761725"/>
            <a:ext cx="594675" cy="147344"/>
          </a:xfrm>
          <a:prstGeom prst="rect">
            <a:avLst/>
          </a:prstGeom>
          <a:noFill/>
          <a:ln>
            <a:noFill/>
          </a:ln>
        </p:spPr>
      </p:pic>
      <p:pic>
        <p:nvPicPr>
          <p:cNvPr id="704" name="Google Shape;704;p100"/>
          <p:cNvPicPr preferRelativeResize="0"/>
          <p:nvPr/>
        </p:nvPicPr>
        <p:blipFill>
          <a:blip r:embed="rId14">
            <a:alphaModFix/>
          </a:blip>
          <a:stretch>
            <a:fillRect/>
          </a:stretch>
        </p:blipFill>
        <p:spPr>
          <a:xfrm>
            <a:off x="7146763" y="763750"/>
            <a:ext cx="594673" cy="160564"/>
          </a:xfrm>
          <a:prstGeom prst="rect">
            <a:avLst/>
          </a:prstGeom>
          <a:noFill/>
          <a:ln>
            <a:noFill/>
          </a:ln>
        </p:spPr>
      </p:pic>
      <p:pic>
        <p:nvPicPr>
          <p:cNvPr id="705" name="Google Shape;705;p100"/>
          <p:cNvPicPr preferRelativeResize="0"/>
          <p:nvPr/>
        </p:nvPicPr>
        <p:blipFill>
          <a:blip r:embed="rId15">
            <a:alphaModFix/>
          </a:blip>
          <a:stretch>
            <a:fillRect/>
          </a:stretch>
        </p:blipFill>
        <p:spPr>
          <a:xfrm>
            <a:off x="8048325" y="721529"/>
            <a:ext cx="515550" cy="200492"/>
          </a:xfrm>
          <a:prstGeom prst="rect">
            <a:avLst/>
          </a:prstGeom>
          <a:noFill/>
          <a:ln>
            <a:noFill/>
          </a:ln>
        </p:spPr>
      </p:pic>
      <p:pic>
        <p:nvPicPr>
          <p:cNvPr id="706" name="Google Shape;706;p100"/>
          <p:cNvPicPr preferRelativeResize="0"/>
          <p:nvPr/>
        </p:nvPicPr>
        <p:blipFill>
          <a:blip r:embed="rId16">
            <a:alphaModFix/>
          </a:blip>
          <a:stretch>
            <a:fillRect/>
          </a:stretch>
        </p:blipFill>
        <p:spPr>
          <a:xfrm>
            <a:off x="6383663" y="1329446"/>
            <a:ext cx="578150" cy="153958"/>
          </a:xfrm>
          <a:prstGeom prst="rect">
            <a:avLst/>
          </a:prstGeom>
          <a:noFill/>
          <a:ln>
            <a:noFill/>
          </a:ln>
        </p:spPr>
      </p:pic>
      <p:pic>
        <p:nvPicPr>
          <p:cNvPr id="707" name="Google Shape;707;p100"/>
          <p:cNvPicPr preferRelativeResize="0"/>
          <p:nvPr/>
        </p:nvPicPr>
        <p:blipFill>
          <a:blip r:embed="rId17">
            <a:alphaModFix/>
          </a:blip>
          <a:stretch>
            <a:fillRect/>
          </a:stretch>
        </p:blipFill>
        <p:spPr>
          <a:xfrm>
            <a:off x="5588525" y="1332008"/>
            <a:ext cx="578150" cy="148834"/>
          </a:xfrm>
          <a:prstGeom prst="rect">
            <a:avLst/>
          </a:prstGeom>
          <a:noFill/>
          <a:ln>
            <a:noFill/>
          </a:ln>
        </p:spPr>
      </p:pic>
      <p:pic>
        <p:nvPicPr>
          <p:cNvPr id="708" name="Google Shape;708;p100"/>
          <p:cNvPicPr preferRelativeResize="0"/>
          <p:nvPr/>
        </p:nvPicPr>
        <p:blipFill>
          <a:blip r:embed="rId18">
            <a:alphaModFix/>
          </a:blip>
          <a:stretch>
            <a:fillRect/>
          </a:stretch>
        </p:blipFill>
        <p:spPr>
          <a:xfrm>
            <a:off x="7208387" y="1267993"/>
            <a:ext cx="515524" cy="276864"/>
          </a:xfrm>
          <a:prstGeom prst="rect">
            <a:avLst/>
          </a:prstGeom>
          <a:noFill/>
          <a:ln>
            <a:noFill/>
          </a:ln>
        </p:spPr>
      </p:pic>
      <p:pic>
        <p:nvPicPr>
          <p:cNvPr id="709" name="Google Shape;709;p100"/>
          <p:cNvPicPr preferRelativeResize="0"/>
          <p:nvPr/>
        </p:nvPicPr>
        <p:blipFill rotWithShape="1">
          <a:blip r:embed="rId19">
            <a:alphaModFix/>
          </a:blip>
          <a:srcRect t="-8220" b="8220"/>
          <a:stretch/>
        </p:blipFill>
        <p:spPr>
          <a:xfrm>
            <a:off x="453713" y="1969991"/>
            <a:ext cx="741299" cy="628519"/>
          </a:xfrm>
          <a:prstGeom prst="rect">
            <a:avLst/>
          </a:prstGeom>
          <a:noFill/>
          <a:ln>
            <a:noFill/>
          </a:ln>
        </p:spPr>
      </p:pic>
      <p:pic>
        <p:nvPicPr>
          <p:cNvPr id="710" name="Google Shape;710;p100"/>
          <p:cNvPicPr preferRelativeResize="0"/>
          <p:nvPr/>
        </p:nvPicPr>
        <p:blipFill>
          <a:blip r:embed="rId20">
            <a:alphaModFix/>
          </a:blip>
          <a:stretch>
            <a:fillRect/>
          </a:stretch>
        </p:blipFill>
        <p:spPr>
          <a:xfrm>
            <a:off x="1410600" y="2134542"/>
            <a:ext cx="457100" cy="333366"/>
          </a:xfrm>
          <a:prstGeom prst="rect">
            <a:avLst/>
          </a:prstGeom>
          <a:noFill/>
          <a:ln>
            <a:noFill/>
          </a:ln>
        </p:spPr>
      </p:pic>
      <p:pic>
        <p:nvPicPr>
          <p:cNvPr id="711" name="Google Shape;711;p100"/>
          <p:cNvPicPr preferRelativeResize="0"/>
          <p:nvPr/>
        </p:nvPicPr>
        <p:blipFill>
          <a:blip r:embed="rId21">
            <a:alphaModFix/>
          </a:blip>
          <a:stretch>
            <a:fillRect/>
          </a:stretch>
        </p:blipFill>
        <p:spPr>
          <a:xfrm>
            <a:off x="2145000" y="2186383"/>
            <a:ext cx="594675" cy="229685"/>
          </a:xfrm>
          <a:prstGeom prst="rect">
            <a:avLst/>
          </a:prstGeom>
          <a:noFill/>
          <a:ln>
            <a:noFill/>
          </a:ln>
        </p:spPr>
      </p:pic>
      <p:pic>
        <p:nvPicPr>
          <p:cNvPr id="712" name="Google Shape;712;p100"/>
          <p:cNvPicPr preferRelativeResize="0"/>
          <p:nvPr/>
        </p:nvPicPr>
        <p:blipFill>
          <a:blip r:embed="rId22">
            <a:alphaModFix/>
          </a:blip>
          <a:stretch>
            <a:fillRect/>
          </a:stretch>
        </p:blipFill>
        <p:spPr>
          <a:xfrm>
            <a:off x="3774600" y="2200504"/>
            <a:ext cx="578150" cy="244868"/>
          </a:xfrm>
          <a:prstGeom prst="rect">
            <a:avLst/>
          </a:prstGeom>
          <a:noFill/>
          <a:ln>
            <a:noFill/>
          </a:ln>
        </p:spPr>
      </p:pic>
      <p:pic>
        <p:nvPicPr>
          <p:cNvPr id="713" name="Google Shape;713;p100"/>
          <p:cNvPicPr preferRelativeResize="0"/>
          <p:nvPr/>
        </p:nvPicPr>
        <p:blipFill>
          <a:blip r:embed="rId23">
            <a:alphaModFix/>
          </a:blip>
          <a:stretch>
            <a:fillRect/>
          </a:stretch>
        </p:blipFill>
        <p:spPr>
          <a:xfrm>
            <a:off x="2959788" y="2135462"/>
            <a:ext cx="594675" cy="331526"/>
          </a:xfrm>
          <a:prstGeom prst="rect">
            <a:avLst/>
          </a:prstGeom>
          <a:noFill/>
          <a:ln>
            <a:noFill/>
          </a:ln>
        </p:spPr>
      </p:pic>
      <p:pic>
        <p:nvPicPr>
          <p:cNvPr id="714" name="Google Shape;714;p100"/>
          <p:cNvPicPr preferRelativeResize="0"/>
          <p:nvPr/>
        </p:nvPicPr>
        <p:blipFill>
          <a:blip r:embed="rId24">
            <a:alphaModFix/>
          </a:blip>
          <a:stretch>
            <a:fillRect/>
          </a:stretch>
        </p:blipFill>
        <p:spPr>
          <a:xfrm>
            <a:off x="527037" y="2771793"/>
            <a:ext cx="594675" cy="194015"/>
          </a:xfrm>
          <a:prstGeom prst="rect">
            <a:avLst/>
          </a:prstGeom>
          <a:noFill/>
          <a:ln>
            <a:noFill/>
          </a:ln>
        </p:spPr>
      </p:pic>
      <p:pic>
        <p:nvPicPr>
          <p:cNvPr id="715" name="Google Shape;715;p100"/>
          <p:cNvPicPr preferRelativeResize="0"/>
          <p:nvPr/>
        </p:nvPicPr>
        <p:blipFill>
          <a:blip r:embed="rId25">
            <a:alphaModFix/>
          </a:blip>
          <a:stretch>
            <a:fillRect/>
          </a:stretch>
        </p:blipFill>
        <p:spPr>
          <a:xfrm>
            <a:off x="2225387" y="2708561"/>
            <a:ext cx="457101" cy="397052"/>
          </a:xfrm>
          <a:prstGeom prst="rect">
            <a:avLst/>
          </a:prstGeom>
          <a:noFill/>
          <a:ln>
            <a:noFill/>
          </a:ln>
        </p:spPr>
      </p:pic>
      <p:pic>
        <p:nvPicPr>
          <p:cNvPr id="716" name="Google Shape;716;p100"/>
          <p:cNvPicPr preferRelativeResize="0"/>
          <p:nvPr/>
        </p:nvPicPr>
        <p:blipFill>
          <a:blip r:embed="rId26">
            <a:alphaModFix/>
          </a:blip>
          <a:stretch>
            <a:fillRect/>
          </a:stretch>
        </p:blipFill>
        <p:spPr>
          <a:xfrm>
            <a:off x="3028588" y="2696217"/>
            <a:ext cx="457100" cy="421714"/>
          </a:xfrm>
          <a:prstGeom prst="rect">
            <a:avLst/>
          </a:prstGeom>
          <a:noFill/>
          <a:ln>
            <a:noFill/>
          </a:ln>
        </p:spPr>
      </p:pic>
      <p:pic>
        <p:nvPicPr>
          <p:cNvPr id="717" name="Google Shape;717;p100"/>
          <p:cNvPicPr preferRelativeResize="0"/>
          <p:nvPr/>
        </p:nvPicPr>
        <p:blipFill>
          <a:blip r:embed="rId27">
            <a:alphaModFix/>
          </a:blip>
          <a:stretch>
            <a:fillRect/>
          </a:stretch>
        </p:blipFill>
        <p:spPr>
          <a:xfrm>
            <a:off x="1361663" y="2811949"/>
            <a:ext cx="578150" cy="190276"/>
          </a:xfrm>
          <a:prstGeom prst="rect">
            <a:avLst/>
          </a:prstGeom>
          <a:noFill/>
          <a:ln>
            <a:noFill/>
          </a:ln>
        </p:spPr>
      </p:pic>
      <p:pic>
        <p:nvPicPr>
          <p:cNvPr id="718" name="Google Shape;718;p100"/>
          <p:cNvPicPr preferRelativeResize="0"/>
          <p:nvPr/>
        </p:nvPicPr>
        <p:blipFill>
          <a:blip r:embed="rId28">
            <a:alphaModFix/>
          </a:blip>
          <a:stretch>
            <a:fillRect/>
          </a:stretch>
        </p:blipFill>
        <p:spPr>
          <a:xfrm>
            <a:off x="4722650" y="2139354"/>
            <a:ext cx="594675" cy="311917"/>
          </a:xfrm>
          <a:prstGeom prst="rect">
            <a:avLst/>
          </a:prstGeom>
          <a:noFill/>
          <a:ln>
            <a:noFill/>
          </a:ln>
        </p:spPr>
      </p:pic>
      <p:pic>
        <p:nvPicPr>
          <p:cNvPr id="719" name="Google Shape;719;p100"/>
          <p:cNvPicPr preferRelativeResize="0"/>
          <p:nvPr/>
        </p:nvPicPr>
        <p:blipFill>
          <a:blip r:embed="rId29">
            <a:alphaModFix/>
          </a:blip>
          <a:stretch>
            <a:fillRect/>
          </a:stretch>
        </p:blipFill>
        <p:spPr>
          <a:xfrm>
            <a:off x="5610088" y="2129706"/>
            <a:ext cx="457099" cy="331212"/>
          </a:xfrm>
          <a:prstGeom prst="rect">
            <a:avLst/>
          </a:prstGeom>
          <a:noFill/>
          <a:ln>
            <a:noFill/>
          </a:ln>
        </p:spPr>
      </p:pic>
      <p:pic>
        <p:nvPicPr>
          <p:cNvPr id="720" name="Google Shape;720;p100"/>
          <p:cNvPicPr preferRelativeResize="0"/>
          <p:nvPr/>
        </p:nvPicPr>
        <p:blipFill>
          <a:blip r:embed="rId30">
            <a:alphaModFix/>
          </a:blip>
          <a:stretch>
            <a:fillRect/>
          </a:stretch>
        </p:blipFill>
        <p:spPr>
          <a:xfrm>
            <a:off x="6359950" y="2163330"/>
            <a:ext cx="594675" cy="263966"/>
          </a:xfrm>
          <a:prstGeom prst="rect">
            <a:avLst/>
          </a:prstGeom>
          <a:noFill/>
          <a:ln>
            <a:noFill/>
          </a:ln>
        </p:spPr>
      </p:pic>
      <p:pic>
        <p:nvPicPr>
          <p:cNvPr id="721" name="Google Shape;721;p100"/>
          <p:cNvPicPr preferRelativeResize="0"/>
          <p:nvPr/>
        </p:nvPicPr>
        <p:blipFill>
          <a:blip r:embed="rId31">
            <a:alphaModFix/>
          </a:blip>
          <a:stretch>
            <a:fillRect/>
          </a:stretch>
        </p:blipFill>
        <p:spPr>
          <a:xfrm>
            <a:off x="7156784" y="2187288"/>
            <a:ext cx="638307" cy="216050"/>
          </a:xfrm>
          <a:prstGeom prst="rect">
            <a:avLst/>
          </a:prstGeom>
          <a:noFill/>
          <a:ln>
            <a:noFill/>
          </a:ln>
        </p:spPr>
      </p:pic>
      <p:pic>
        <p:nvPicPr>
          <p:cNvPr id="722" name="Google Shape;722;p100"/>
          <p:cNvPicPr preferRelativeResize="0"/>
          <p:nvPr/>
        </p:nvPicPr>
        <p:blipFill>
          <a:blip r:embed="rId32">
            <a:alphaModFix/>
          </a:blip>
          <a:stretch>
            <a:fillRect/>
          </a:stretch>
        </p:blipFill>
        <p:spPr>
          <a:xfrm>
            <a:off x="8017037" y="2202565"/>
            <a:ext cx="578150" cy="185495"/>
          </a:xfrm>
          <a:prstGeom prst="rect">
            <a:avLst/>
          </a:prstGeom>
          <a:noFill/>
          <a:ln>
            <a:noFill/>
          </a:ln>
        </p:spPr>
      </p:pic>
      <p:pic>
        <p:nvPicPr>
          <p:cNvPr id="723" name="Google Shape;723;p100"/>
          <p:cNvPicPr preferRelativeResize="0"/>
          <p:nvPr/>
        </p:nvPicPr>
        <p:blipFill>
          <a:blip r:embed="rId33">
            <a:alphaModFix/>
          </a:blip>
          <a:stretch>
            <a:fillRect/>
          </a:stretch>
        </p:blipFill>
        <p:spPr>
          <a:xfrm>
            <a:off x="4762237" y="2784133"/>
            <a:ext cx="515524" cy="233709"/>
          </a:xfrm>
          <a:prstGeom prst="rect">
            <a:avLst/>
          </a:prstGeom>
          <a:noFill/>
          <a:ln>
            <a:noFill/>
          </a:ln>
        </p:spPr>
      </p:pic>
      <p:pic>
        <p:nvPicPr>
          <p:cNvPr id="724" name="Google Shape;724;p100"/>
          <p:cNvPicPr preferRelativeResize="0"/>
          <p:nvPr/>
        </p:nvPicPr>
        <p:blipFill>
          <a:blip r:embed="rId34">
            <a:alphaModFix/>
          </a:blip>
          <a:stretch>
            <a:fillRect/>
          </a:stretch>
        </p:blipFill>
        <p:spPr>
          <a:xfrm>
            <a:off x="5569287" y="2713726"/>
            <a:ext cx="515525" cy="374524"/>
          </a:xfrm>
          <a:prstGeom prst="rect">
            <a:avLst/>
          </a:prstGeom>
          <a:noFill/>
          <a:ln>
            <a:noFill/>
          </a:ln>
        </p:spPr>
      </p:pic>
      <p:pic>
        <p:nvPicPr>
          <p:cNvPr id="725" name="Google Shape;725;p100"/>
          <p:cNvPicPr preferRelativeResize="0"/>
          <p:nvPr/>
        </p:nvPicPr>
        <p:blipFill>
          <a:blip r:embed="rId35">
            <a:alphaModFix/>
          </a:blip>
          <a:stretch>
            <a:fillRect/>
          </a:stretch>
        </p:blipFill>
        <p:spPr>
          <a:xfrm>
            <a:off x="6334263" y="2808600"/>
            <a:ext cx="638300" cy="184775"/>
          </a:xfrm>
          <a:prstGeom prst="rect">
            <a:avLst/>
          </a:prstGeom>
          <a:noFill/>
          <a:ln>
            <a:noFill/>
          </a:ln>
        </p:spPr>
      </p:pic>
      <p:pic>
        <p:nvPicPr>
          <p:cNvPr id="726" name="Google Shape;726;p100"/>
          <p:cNvPicPr preferRelativeResize="0"/>
          <p:nvPr/>
        </p:nvPicPr>
        <p:blipFill>
          <a:blip r:embed="rId36">
            <a:alphaModFix/>
          </a:blip>
          <a:stretch>
            <a:fillRect/>
          </a:stretch>
        </p:blipFill>
        <p:spPr>
          <a:xfrm>
            <a:off x="7255050" y="2743305"/>
            <a:ext cx="457100" cy="315366"/>
          </a:xfrm>
          <a:prstGeom prst="rect">
            <a:avLst/>
          </a:prstGeom>
          <a:noFill/>
          <a:ln>
            <a:noFill/>
          </a:ln>
        </p:spPr>
      </p:pic>
      <p:pic>
        <p:nvPicPr>
          <p:cNvPr id="727" name="Google Shape;727;p100"/>
          <p:cNvPicPr preferRelativeResize="0"/>
          <p:nvPr/>
        </p:nvPicPr>
        <p:blipFill>
          <a:blip r:embed="rId37">
            <a:alphaModFix/>
          </a:blip>
          <a:stretch>
            <a:fillRect/>
          </a:stretch>
        </p:blipFill>
        <p:spPr>
          <a:xfrm>
            <a:off x="7964212" y="2826550"/>
            <a:ext cx="683801" cy="148850"/>
          </a:xfrm>
          <a:prstGeom prst="rect">
            <a:avLst/>
          </a:prstGeom>
          <a:noFill/>
          <a:ln>
            <a:noFill/>
          </a:ln>
        </p:spPr>
      </p:pic>
      <p:pic>
        <p:nvPicPr>
          <p:cNvPr id="728" name="Google Shape;728;p100"/>
          <p:cNvPicPr preferRelativeResize="0"/>
          <p:nvPr/>
        </p:nvPicPr>
        <p:blipFill>
          <a:blip r:embed="rId38">
            <a:alphaModFix/>
          </a:blip>
          <a:stretch>
            <a:fillRect/>
          </a:stretch>
        </p:blipFill>
        <p:spPr>
          <a:xfrm>
            <a:off x="4838112" y="3321835"/>
            <a:ext cx="363750" cy="370255"/>
          </a:xfrm>
          <a:prstGeom prst="rect">
            <a:avLst/>
          </a:prstGeom>
          <a:noFill/>
          <a:ln>
            <a:noFill/>
          </a:ln>
        </p:spPr>
      </p:pic>
      <p:pic>
        <p:nvPicPr>
          <p:cNvPr id="729" name="Google Shape;729;p100"/>
          <p:cNvPicPr preferRelativeResize="0"/>
          <p:nvPr/>
        </p:nvPicPr>
        <p:blipFill>
          <a:blip r:embed="rId39">
            <a:alphaModFix/>
          </a:blip>
          <a:stretch>
            <a:fillRect/>
          </a:stretch>
        </p:blipFill>
        <p:spPr>
          <a:xfrm>
            <a:off x="5529713" y="3315400"/>
            <a:ext cx="594650" cy="383124"/>
          </a:xfrm>
          <a:prstGeom prst="rect">
            <a:avLst/>
          </a:prstGeom>
          <a:noFill/>
          <a:ln>
            <a:noFill/>
          </a:ln>
        </p:spPr>
      </p:pic>
      <p:pic>
        <p:nvPicPr>
          <p:cNvPr id="730" name="Google Shape;730;p100"/>
          <p:cNvPicPr preferRelativeResize="0"/>
          <p:nvPr/>
        </p:nvPicPr>
        <p:blipFill>
          <a:blip r:embed="rId40">
            <a:alphaModFix/>
          </a:blip>
          <a:stretch>
            <a:fillRect/>
          </a:stretch>
        </p:blipFill>
        <p:spPr>
          <a:xfrm>
            <a:off x="6325738" y="3390798"/>
            <a:ext cx="578150" cy="244875"/>
          </a:xfrm>
          <a:prstGeom prst="rect">
            <a:avLst/>
          </a:prstGeom>
          <a:noFill/>
          <a:ln>
            <a:noFill/>
          </a:ln>
        </p:spPr>
      </p:pic>
      <p:pic>
        <p:nvPicPr>
          <p:cNvPr id="731" name="Google Shape;731;p100"/>
          <p:cNvPicPr preferRelativeResize="0"/>
          <p:nvPr/>
        </p:nvPicPr>
        <p:blipFill>
          <a:blip r:embed="rId41">
            <a:alphaModFix/>
          </a:blip>
          <a:stretch>
            <a:fillRect/>
          </a:stretch>
        </p:blipFill>
        <p:spPr>
          <a:xfrm>
            <a:off x="7175263" y="3443010"/>
            <a:ext cx="578150" cy="127906"/>
          </a:xfrm>
          <a:prstGeom prst="rect">
            <a:avLst/>
          </a:prstGeom>
          <a:noFill/>
          <a:ln>
            <a:noFill/>
          </a:ln>
        </p:spPr>
      </p:pic>
      <p:pic>
        <p:nvPicPr>
          <p:cNvPr id="732" name="Google Shape;732;p100"/>
          <p:cNvPicPr preferRelativeResize="0"/>
          <p:nvPr/>
        </p:nvPicPr>
        <p:blipFill>
          <a:blip r:embed="rId42">
            <a:alphaModFix/>
          </a:blip>
          <a:stretch>
            <a:fillRect/>
          </a:stretch>
        </p:blipFill>
        <p:spPr>
          <a:xfrm>
            <a:off x="8077538" y="3278388"/>
            <a:ext cx="457125" cy="457125"/>
          </a:xfrm>
          <a:prstGeom prst="rect">
            <a:avLst/>
          </a:prstGeom>
          <a:noFill/>
          <a:ln>
            <a:noFill/>
          </a:ln>
        </p:spPr>
      </p:pic>
      <p:pic>
        <p:nvPicPr>
          <p:cNvPr id="733" name="Google Shape;733;p100"/>
          <p:cNvPicPr preferRelativeResize="0"/>
          <p:nvPr/>
        </p:nvPicPr>
        <p:blipFill>
          <a:blip r:embed="rId43">
            <a:alphaModFix/>
          </a:blip>
          <a:stretch>
            <a:fillRect/>
          </a:stretch>
        </p:blipFill>
        <p:spPr>
          <a:xfrm>
            <a:off x="535288" y="3631947"/>
            <a:ext cx="578150" cy="346906"/>
          </a:xfrm>
          <a:prstGeom prst="rect">
            <a:avLst/>
          </a:prstGeom>
          <a:noFill/>
          <a:ln>
            <a:noFill/>
          </a:ln>
        </p:spPr>
      </p:pic>
      <p:pic>
        <p:nvPicPr>
          <p:cNvPr id="734" name="Google Shape;734;p100"/>
          <p:cNvPicPr preferRelativeResize="0"/>
          <p:nvPr/>
        </p:nvPicPr>
        <p:blipFill>
          <a:blip r:embed="rId44">
            <a:alphaModFix/>
          </a:blip>
          <a:stretch>
            <a:fillRect/>
          </a:stretch>
        </p:blipFill>
        <p:spPr>
          <a:xfrm>
            <a:off x="1353388" y="3677732"/>
            <a:ext cx="594676" cy="255337"/>
          </a:xfrm>
          <a:prstGeom prst="rect">
            <a:avLst/>
          </a:prstGeom>
          <a:noFill/>
          <a:ln>
            <a:noFill/>
          </a:ln>
        </p:spPr>
      </p:pic>
      <p:grpSp>
        <p:nvGrpSpPr>
          <p:cNvPr id="735" name="Google Shape;735;p100"/>
          <p:cNvGrpSpPr/>
          <p:nvPr/>
        </p:nvGrpSpPr>
        <p:grpSpPr>
          <a:xfrm>
            <a:off x="4649338" y="4456269"/>
            <a:ext cx="741300" cy="525300"/>
            <a:chOff x="7923938" y="3850294"/>
            <a:chExt cx="741300" cy="525300"/>
          </a:xfrm>
        </p:grpSpPr>
        <p:sp>
          <p:nvSpPr>
            <p:cNvPr id="736" name="Google Shape;736;p100"/>
            <p:cNvSpPr/>
            <p:nvPr/>
          </p:nvSpPr>
          <p:spPr>
            <a:xfrm>
              <a:off x="7923938" y="3850294"/>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37" name="Google Shape;737;p100"/>
            <p:cNvPicPr preferRelativeResize="0"/>
            <p:nvPr/>
          </p:nvPicPr>
          <p:blipFill>
            <a:blip r:embed="rId45">
              <a:alphaModFix/>
            </a:blip>
            <a:stretch>
              <a:fillRect/>
            </a:stretch>
          </p:blipFill>
          <p:spPr>
            <a:xfrm>
              <a:off x="8036812" y="4021524"/>
              <a:ext cx="515550" cy="138978"/>
            </a:xfrm>
            <a:prstGeom prst="rect">
              <a:avLst/>
            </a:prstGeom>
            <a:noFill/>
            <a:ln>
              <a:noFill/>
            </a:ln>
          </p:spPr>
        </p:pic>
      </p:grpSp>
      <p:sp>
        <p:nvSpPr>
          <p:cNvPr id="738" name="Google Shape;738;p100"/>
          <p:cNvSpPr/>
          <p:nvPr/>
        </p:nvSpPr>
        <p:spPr>
          <a:xfrm>
            <a:off x="5460263" y="4456275"/>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39" name="Google Shape;739;p100"/>
          <p:cNvSpPr/>
          <p:nvPr/>
        </p:nvSpPr>
        <p:spPr>
          <a:xfrm>
            <a:off x="6286638" y="4456275"/>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740" name="Google Shape;740;p100"/>
          <p:cNvGrpSpPr/>
          <p:nvPr/>
        </p:nvGrpSpPr>
        <p:grpSpPr>
          <a:xfrm>
            <a:off x="7105288" y="4456275"/>
            <a:ext cx="741300" cy="525300"/>
            <a:chOff x="7173763" y="4456275"/>
            <a:chExt cx="741300" cy="525300"/>
          </a:xfrm>
        </p:grpSpPr>
        <p:sp>
          <p:nvSpPr>
            <p:cNvPr id="741" name="Google Shape;741;p100"/>
            <p:cNvSpPr/>
            <p:nvPr/>
          </p:nvSpPr>
          <p:spPr>
            <a:xfrm>
              <a:off x="7173763" y="4456275"/>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pic>
          <p:nvPicPr>
            <p:cNvPr id="742" name="Google Shape;742;p100"/>
            <p:cNvPicPr preferRelativeResize="0"/>
            <p:nvPr/>
          </p:nvPicPr>
          <p:blipFill>
            <a:blip r:embed="rId46">
              <a:alphaModFix/>
            </a:blip>
            <a:stretch>
              <a:fillRect/>
            </a:stretch>
          </p:blipFill>
          <p:spPr>
            <a:xfrm>
              <a:off x="7266925" y="4505062"/>
              <a:ext cx="515525" cy="427726"/>
            </a:xfrm>
            <a:prstGeom prst="rect">
              <a:avLst/>
            </a:prstGeom>
            <a:noFill/>
            <a:ln>
              <a:noFill/>
            </a:ln>
          </p:spPr>
        </p:pic>
      </p:grpSp>
      <p:pic>
        <p:nvPicPr>
          <p:cNvPr id="743" name="Google Shape;743;p100"/>
          <p:cNvPicPr preferRelativeResize="0"/>
          <p:nvPr/>
        </p:nvPicPr>
        <p:blipFill>
          <a:blip r:embed="rId47">
            <a:alphaModFix/>
          </a:blip>
          <a:stretch>
            <a:fillRect/>
          </a:stretch>
        </p:blipFill>
        <p:spPr>
          <a:xfrm>
            <a:off x="6368513" y="4640227"/>
            <a:ext cx="638300" cy="201795"/>
          </a:xfrm>
          <a:prstGeom prst="rect">
            <a:avLst/>
          </a:prstGeom>
          <a:noFill/>
          <a:ln>
            <a:noFill/>
          </a:ln>
        </p:spPr>
      </p:pic>
      <p:pic>
        <p:nvPicPr>
          <p:cNvPr id="744" name="Google Shape;744;p100"/>
          <p:cNvPicPr preferRelativeResize="0"/>
          <p:nvPr/>
        </p:nvPicPr>
        <p:blipFill>
          <a:blip r:embed="rId48">
            <a:alphaModFix/>
          </a:blip>
          <a:stretch>
            <a:fillRect/>
          </a:stretch>
        </p:blipFill>
        <p:spPr>
          <a:xfrm>
            <a:off x="5541850" y="4618708"/>
            <a:ext cx="578150" cy="156584"/>
          </a:xfrm>
          <a:prstGeom prst="rect">
            <a:avLst/>
          </a:prstGeom>
          <a:noFill/>
          <a:ln>
            <a:noFill/>
          </a:ln>
        </p:spPr>
      </p:pic>
      <p:pic>
        <p:nvPicPr>
          <p:cNvPr id="745" name="Google Shape;745;p100"/>
          <p:cNvPicPr preferRelativeResize="0"/>
          <p:nvPr/>
        </p:nvPicPr>
        <p:blipFill>
          <a:blip r:embed="rId49">
            <a:alphaModFix/>
          </a:blip>
          <a:stretch>
            <a:fillRect/>
          </a:stretch>
        </p:blipFill>
        <p:spPr>
          <a:xfrm>
            <a:off x="4762238" y="3974416"/>
            <a:ext cx="515549" cy="277068"/>
          </a:xfrm>
          <a:prstGeom prst="rect">
            <a:avLst/>
          </a:prstGeom>
          <a:noFill/>
          <a:ln>
            <a:noFill/>
          </a:ln>
        </p:spPr>
      </p:pic>
      <p:pic>
        <p:nvPicPr>
          <p:cNvPr id="746" name="Google Shape;746;p100"/>
          <p:cNvPicPr preferRelativeResize="0"/>
          <p:nvPr/>
        </p:nvPicPr>
        <p:blipFill>
          <a:blip r:embed="rId50">
            <a:alphaModFix/>
          </a:blip>
          <a:stretch>
            <a:fillRect/>
          </a:stretch>
        </p:blipFill>
        <p:spPr>
          <a:xfrm>
            <a:off x="7175275" y="3929565"/>
            <a:ext cx="578150" cy="322895"/>
          </a:xfrm>
          <a:prstGeom prst="rect">
            <a:avLst/>
          </a:prstGeom>
          <a:noFill/>
          <a:ln>
            <a:noFill/>
          </a:ln>
        </p:spPr>
      </p:pic>
      <p:pic>
        <p:nvPicPr>
          <p:cNvPr id="747" name="Google Shape;747;p100"/>
          <p:cNvPicPr preferRelativeResize="0"/>
          <p:nvPr/>
        </p:nvPicPr>
        <p:blipFill>
          <a:blip r:embed="rId51">
            <a:alphaModFix/>
          </a:blip>
          <a:stretch>
            <a:fillRect/>
          </a:stretch>
        </p:blipFill>
        <p:spPr>
          <a:xfrm>
            <a:off x="5529725" y="4006663"/>
            <a:ext cx="594650" cy="212575"/>
          </a:xfrm>
          <a:prstGeom prst="rect">
            <a:avLst/>
          </a:prstGeom>
          <a:noFill/>
          <a:ln>
            <a:noFill/>
          </a:ln>
        </p:spPr>
      </p:pic>
      <p:pic>
        <p:nvPicPr>
          <p:cNvPr id="748" name="Google Shape;748;p100"/>
          <p:cNvPicPr preferRelativeResize="0"/>
          <p:nvPr/>
        </p:nvPicPr>
        <p:blipFill>
          <a:blip r:embed="rId52">
            <a:alphaModFix/>
          </a:blip>
          <a:stretch>
            <a:fillRect/>
          </a:stretch>
        </p:blipFill>
        <p:spPr>
          <a:xfrm>
            <a:off x="6395650" y="3945195"/>
            <a:ext cx="515550" cy="335511"/>
          </a:xfrm>
          <a:prstGeom prst="rect">
            <a:avLst/>
          </a:prstGeom>
          <a:noFill/>
          <a:ln>
            <a:noFill/>
          </a:ln>
        </p:spPr>
      </p:pic>
      <p:pic>
        <p:nvPicPr>
          <p:cNvPr id="749" name="Google Shape;749;p100"/>
          <p:cNvPicPr preferRelativeResize="0"/>
          <p:nvPr/>
        </p:nvPicPr>
        <p:blipFill>
          <a:blip r:embed="rId53">
            <a:alphaModFix/>
          </a:blip>
          <a:stretch>
            <a:fillRect/>
          </a:stretch>
        </p:blipFill>
        <p:spPr>
          <a:xfrm>
            <a:off x="2244748" y="3632288"/>
            <a:ext cx="418378" cy="383125"/>
          </a:xfrm>
          <a:prstGeom prst="rect">
            <a:avLst/>
          </a:prstGeom>
          <a:noFill/>
          <a:ln>
            <a:noFill/>
          </a:ln>
        </p:spPr>
      </p:pic>
      <p:pic>
        <p:nvPicPr>
          <p:cNvPr id="750" name="Google Shape;750;p100"/>
          <p:cNvPicPr preferRelativeResize="0"/>
          <p:nvPr/>
        </p:nvPicPr>
        <p:blipFill>
          <a:blip r:embed="rId54">
            <a:alphaModFix/>
          </a:blip>
          <a:stretch>
            <a:fillRect/>
          </a:stretch>
        </p:blipFill>
        <p:spPr>
          <a:xfrm>
            <a:off x="3028575" y="3613287"/>
            <a:ext cx="457125" cy="421125"/>
          </a:xfrm>
          <a:prstGeom prst="rect">
            <a:avLst/>
          </a:prstGeom>
          <a:noFill/>
          <a:ln>
            <a:noFill/>
          </a:ln>
        </p:spPr>
      </p:pic>
      <p:pic>
        <p:nvPicPr>
          <p:cNvPr id="751" name="Google Shape;751;p100"/>
          <p:cNvPicPr preferRelativeResize="0"/>
          <p:nvPr/>
        </p:nvPicPr>
        <p:blipFill>
          <a:blip r:embed="rId55">
            <a:alphaModFix/>
          </a:blip>
          <a:stretch>
            <a:fillRect/>
          </a:stretch>
        </p:blipFill>
        <p:spPr>
          <a:xfrm>
            <a:off x="3765850" y="3725370"/>
            <a:ext cx="578150" cy="160059"/>
          </a:xfrm>
          <a:prstGeom prst="rect">
            <a:avLst/>
          </a:prstGeom>
          <a:noFill/>
          <a:ln>
            <a:noFill/>
          </a:ln>
        </p:spPr>
      </p:pic>
      <p:pic>
        <p:nvPicPr>
          <p:cNvPr id="752" name="Google Shape;752;p100"/>
          <p:cNvPicPr preferRelativeResize="0"/>
          <p:nvPr/>
        </p:nvPicPr>
        <p:blipFill>
          <a:blip r:embed="rId56">
            <a:alphaModFix/>
          </a:blip>
          <a:stretch>
            <a:fillRect/>
          </a:stretch>
        </p:blipFill>
        <p:spPr>
          <a:xfrm>
            <a:off x="505200" y="4267162"/>
            <a:ext cx="638325" cy="185075"/>
          </a:xfrm>
          <a:prstGeom prst="rect">
            <a:avLst/>
          </a:prstGeom>
          <a:noFill/>
          <a:ln>
            <a:noFill/>
          </a:ln>
        </p:spPr>
      </p:pic>
      <p:pic>
        <p:nvPicPr>
          <p:cNvPr id="753" name="Google Shape;753;p100"/>
          <p:cNvPicPr preferRelativeResize="0"/>
          <p:nvPr/>
        </p:nvPicPr>
        <p:blipFill>
          <a:blip r:embed="rId57">
            <a:alphaModFix/>
          </a:blip>
          <a:stretch>
            <a:fillRect/>
          </a:stretch>
        </p:blipFill>
        <p:spPr>
          <a:xfrm>
            <a:off x="1361638" y="4295495"/>
            <a:ext cx="578176" cy="211010"/>
          </a:xfrm>
          <a:prstGeom prst="rect">
            <a:avLst/>
          </a:prstGeom>
          <a:noFill/>
          <a:ln>
            <a:noFill/>
          </a:ln>
        </p:spPr>
      </p:pic>
      <p:pic>
        <p:nvPicPr>
          <p:cNvPr id="754" name="Google Shape;754;p100"/>
          <p:cNvPicPr preferRelativeResize="0"/>
          <p:nvPr/>
        </p:nvPicPr>
        <p:blipFill>
          <a:blip r:embed="rId58">
            <a:alphaModFix/>
          </a:blip>
          <a:stretch>
            <a:fillRect/>
          </a:stretch>
        </p:blipFill>
        <p:spPr>
          <a:xfrm>
            <a:off x="2134787" y="4290144"/>
            <a:ext cx="638300" cy="236662"/>
          </a:xfrm>
          <a:prstGeom prst="rect">
            <a:avLst/>
          </a:prstGeom>
          <a:noFill/>
          <a:ln>
            <a:noFill/>
          </a:ln>
        </p:spPr>
      </p:pic>
      <p:pic>
        <p:nvPicPr>
          <p:cNvPr id="755" name="Google Shape;755;p100"/>
          <p:cNvPicPr preferRelativeResize="0"/>
          <p:nvPr/>
        </p:nvPicPr>
        <p:blipFill>
          <a:blip r:embed="rId59">
            <a:alphaModFix/>
          </a:blip>
          <a:stretch>
            <a:fillRect/>
          </a:stretch>
        </p:blipFill>
        <p:spPr>
          <a:xfrm>
            <a:off x="2968075" y="4314895"/>
            <a:ext cx="515550" cy="192860"/>
          </a:xfrm>
          <a:prstGeom prst="rect">
            <a:avLst/>
          </a:prstGeom>
          <a:noFill/>
          <a:ln>
            <a:noFill/>
          </a:ln>
        </p:spPr>
      </p:pic>
      <p:sp>
        <p:nvSpPr>
          <p:cNvPr id="756" name="Google Shape;756;p100"/>
          <p:cNvSpPr txBox="1"/>
          <p:nvPr/>
        </p:nvSpPr>
        <p:spPr>
          <a:xfrm>
            <a:off x="1082138" y="180063"/>
            <a:ext cx="11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Roboto"/>
                <a:ea typeface="Roboto"/>
                <a:cs typeface="Roboto"/>
                <a:sym typeface="Roboto"/>
              </a:rPr>
              <a:t>Languages</a:t>
            </a:r>
            <a:endParaRPr sz="1100" b="1">
              <a:solidFill>
                <a:schemeClr val="lt1"/>
              </a:solidFill>
              <a:latin typeface="Roboto"/>
              <a:ea typeface="Roboto"/>
              <a:cs typeface="Roboto"/>
              <a:sym typeface="Roboto"/>
            </a:endParaRPr>
          </a:p>
        </p:txBody>
      </p:sp>
      <p:sp>
        <p:nvSpPr>
          <p:cNvPr id="757" name="Google Shape;757;p100"/>
          <p:cNvSpPr txBox="1"/>
          <p:nvPr/>
        </p:nvSpPr>
        <p:spPr>
          <a:xfrm>
            <a:off x="3243663" y="173988"/>
            <a:ext cx="225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Roboto"/>
                <a:ea typeface="Roboto"/>
                <a:cs typeface="Roboto"/>
                <a:sym typeface="Roboto"/>
              </a:rPr>
              <a:t>Framework &amp; Specifications</a:t>
            </a:r>
            <a:endParaRPr sz="1100" b="1">
              <a:solidFill>
                <a:schemeClr val="lt1"/>
              </a:solidFill>
              <a:latin typeface="Roboto"/>
              <a:ea typeface="Roboto"/>
              <a:cs typeface="Roboto"/>
              <a:sym typeface="Roboto"/>
            </a:endParaRPr>
          </a:p>
        </p:txBody>
      </p:sp>
      <p:sp>
        <p:nvSpPr>
          <p:cNvPr id="758" name="Google Shape;758;p100"/>
          <p:cNvSpPr txBox="1"/>
          <p:nvPr/>
        </p:nvSpPr>
        <p:spPr>
          <a:xfrm>
            <a:off x="6667588" y="180063"/>
            <a:ext cx="16128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Roboto"/>
                <a:ea typeface="Roboto"/>
                <a:cs typeface="Roboto"/>
                <a:sym typeface="Roboto"/>
              </a:rPr>
              <a:t>Tools and IDEs</a:t>
            </a:r>
            <a:endParaRPr sz="1100" b="1">
              <a:solidFill>
                <a:schemeClr val="lt1"/>
              </a:solidFill>
              <a:latin typeface="Roboto"/>
              <a:ea typeface="Roboto"/>
              <a:cs typeface="Roboto"/>
              <a:sym typeface="Roboto"/>
            </a:endParaRPr>
          </a:p>
        </p:txBody>
      </p:sp>
      <p:sp>
        <p:nvSpPr>
          <p:cNvPr id="759" name="Google Shape;759;p100"/>
          <p:cNvSpPr txBox="1"/>
          <p:nvPr/>
        </p:nvSpPr>
        <p:spPr>
          <a:xfrm>
            <a:off x="1614488" y="1689600"/>
            <a:ext cx="2089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Roboto"/>
                <a:ea typeface="Roboto"/>
                <a:cs typeface="Roboto"/>
                <a:sym typeface="Roboto"/>
              </a:rPr>
              <a:t>JVM/JRE/JDK Distributions</a:t>
            </a:r>
            <a:endParaRPr sz="1100" b="1">
              <a:solidFill>
                <a:schemeClr val="lt1"/>
              </a:solidFill>
              <a:latin typeface="Roboto"/>
              <a:ea typeface="Roboto"/>
              <a:cs typeface="Roboto"/>
              <a:sym typeface="Roboto"/>
            </a:endParaRPr>
          </a:p>
        </p:txBody>
      </p:sp>
      <p:sp>
        <p:nvSpPr>
          <p:cNvPr id="760" name="Google Shape;760;p100"/>
          <p:cNvSpPr txBox="1"/>
          <p:nvPr/>
        </p:nvSpPr>
        <p:spPr>
          <a:xfrm>
            <a:off x="6466188" y="1689600"/>
            <a:ext cx="11442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Roboto"/>
                <a:ea typeface="Roboto"/>
                <a:cs typeface="Roboto"/>
                <a:sym typeface="Roboto"/>
              </a:rPr>
              <a:t>Runtimes</a:t>
            </a:r>
            <a:endParaRPr sz="1100" b="1">
              <a:solidFill>
                <a:schemeClr val="lt1"/>
              </a:solidFill>
              <a:latin typeface="Roboto"/>
              <a:ea typeface="Roboto"/>
              <a:cs typeface="Roboto"/>
              <a:sym typeface="Roboto"/>
            </a:endParaRPr>
          </a:p>
        </p:txBody>
      </p:sp>
      <p:sp>
        <p:nvSpPr>
          <p:cNvPr id="761" name="Google Shape;761;p100"/>
          <p:cNvSpPr txBox="1"/>
          <p:nvPr/>
        </p:nvSpPr>
        <p:spPr>
          <a:xfrm>
            <a:off x="1318703" y="3187463"/>
            <a:ext cx="25833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lt1"/>
                </a:solidFill>
                <a:latin typeface="Roboto"/>
                <a:ea typeface="Roboto"/>
                <a:cs typeface="Roboto"/>
                <a:sym typeface="Roboto"/>
              </a:rPr>
              <a:t>Cloud Platform as-a- Service</a:t>
            </a:r>
            <a:endParaRPr sz="1100" b="1">
              <a:solidFill>
                <a:schemeClr val="lt1"/>
              </a:solidFill>
              <a:latin typeface="Roboto"/>
              <a:ea typeface="Roboto"/>
              <a:cs typeface="Roboto"/>
              <a:sym typeface="Roboto"/>
            </a:endParaRPr>
          </a:p>
        </p:txBody>
      </p:sp>
      <p:sp>
        <p:nvSpPr>
          <p:cNvPr id="762" name="Google Shape;762;p100"/>
          <p:cNvSpPr/>
          <p:nvPr/>
        </p:nvSpPr>
        <p:spPr>
          <a:xfrm>
            <a:off x="476888" y="2054025"/>
            <a:ext cx="741300" cy="525300"/>
          </a:xfrm>
          <a:prstGeom prst="rect">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763" name="Google Shape;763;p100"/>
          <p:cNvSpPr txBox="1"/>
          <p:nvPr/>
        </p:nvSpPr>
        <p:spPr>
          <a:xfrm>
            <a:off x="3208200" y="-850"/>
            <a:ext cx="5584200" cy="277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b="1">
                <a:latin typeface="Roboto"/>
                <a:ea typeface="Roboto"/>
                <a:cs typeface="Roboto"/>
                <a:sym typeface="Roboto"/>
              </a:rPr>
              <a:t>*Dark boxes represent Eclipse projects/WGs &amp; Jakarta EE &amp; MicroProfile Compatible Runtimes</a:t>
            </a:r>
            <a:endParaRPr sz="1000" b="1">
              <a:latin typeface="Roboto"/>
              <a:ea typeface="Roboto"/>
              <a:cs typeface="Roboto"/>
              <a:sym typeface="Roboto"/>
            </a:endParaRPr>
          </a:p>
        </p:txBody>
      </p:sp>
      <p:sp>
        <p:nvSpPr>
          <p:cNvPr id="764" name="Google Shape;764;p100"/>
          <p:cNvSpPr/>
          <p:nvPr/>
        </p:nvSpPr>
        <p:spPr>
          <a:xfrm>
            <a:off x="7923938" y="385030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5" name="Google Shape;765;p100"/>
          <p:cNvPicPr preferRelativeResize="0"/>
          <p:nvPr/>
        </p:nvPicPr>
        <p:blipFill>
          <a:blip r:embed="rId60">
            <a:alphaModFix/>
          </a:blip>
          <a:stretch>
            <a:fillRect/>
          </a:stretch>
        </p:blipFill>
        <p:spPr>
          <a:xfrm>
            <a:off x="8017500" y="3956841"/>
            <a:ext cx="594675" cy="312197"/>
          </a:xfrm>
          <a:prstGeom prst="rect">
            <a:avLst/>
          </a:prstGeom>
          <a:noFill/>
          <a:ln>
            <a:noFill/>
          </a:ln>
        </p:spPr>
      </p:pic>
      <p:pic>
        <p:nvPicPr>
          <p:cNvPr id="766" name="Google Shape;766;p100"/>
          <p:cNvPicPr preferRelativeResize="0"/>
          <p:nvPr/>
        </p:nvPicPr>
        <p:blipFill>
          <a:blip r:embed="rId61">
            <a:alphaModFix/>
          </a:blip>
          <a:stretch>
            <a:fillRect/>
          </a:stretch>
        </p:blipFill>
        <p:spPr>
          <a:xfrm>
            <a:off x="3868602" y="762463"/>
            <a:ext cx="683825" cy="118619"/>
          </a:xfrm>
          <a:prstGeom prst="rect">
            <a:avLst/>
          </a:prstGeom>
          <a:noFill/>
          <a:ln>
            <a:noFill/>
          </a:ln>
        </p:spPr>
      </p:pic>
      <p:sp>
        <p:nvSpPr>
          <p:cNvPr id="767" name="Google Shape;767;p100"/>
          <p:cNvSpPr/>
          <p:nvPr/>
        </p:nvSpPr>
        <p:spPr>
          <a:xfrm>
            <a:off x="3711063" y="2613750"/>
            <a:ext cx="741300" cy="525300"/>
          </a:xfrm>
          <a:prstGeom prst="rect">
            <a:avLst/>
          </a:prstGeom>
          <a:solidFill>
            <a:schemeClr val="lt1"/>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8" name="Google Shape;768;p100"/>
          <p:cNvPicPr preferRelativeResize="0"/>
          <p:nvPr/>
        </p:nvPicPr>
        <p:blipFill>
          <a:blip r:embed="rId62">
            <a:alphaModFix/>
          </a:blip>
          <a:stretch>
            <a:fillRect/>
          </a:stretch>
        </p:blipFill>
        <p:spPr>
          <a:xfrm>
            <a:off x="3853186" y="2647875"/>
            <a:ext cx="457075" cy="457075"/>
          </a:xfrm>
          <a:prstGeom prst="rect">
            <a:avLst/>
          </a:prstGeom>
          <a:noFill/>
          <a:ln w="9525" cap="flat" cmpd="sng">
            <a:solidFill>
              <a:srgbClr val="D9D9D9"/>
            </a:solidFill>
            <a:prstDash val="solid"/>
            <a:round/>
            <a:headEnd type="none" w="sm" len="sm"/>
            <a:tailEnd type="none" w="sm" len="sm"/>
          </a:ln>
        </p:spPr>
      </p:pic>
      <p:pic>
        <p:nvPicPr>
          <p:cNvPr id="769" name="Google Shape;769;p100"/>
          <p:cNvPicPr preferRelativeResize="0"/>
          <p:nvPr/>
        </p:nvPicPr>
        <p:blipFill>
          <a:blip r:embed="rId63">
            <a:alphaModFix/>
          </a:blip>
          <a:stretch>
            <a:fillRect/>
          </a:stretch>
        </p:blipFill>
        <p:spPr>
          <a:xfrm>
            <a:off x="4380149" y="1196723"/>
            <a:ext cx="683825" cy="165796"/>
          </a:xfrm>
          <a:prstGeom prst="rect">
            <a:avLst/>
          </a:prstGeom>
          <a:noFill/>
          <a:ln>
            <a:noFill/>
          </a:ln>
        </p:spPr>
      </p:pic>
      <p:pic>
        <p:nvPicPr>
          <p:cNvPr id="770" name="Google Shape;770;p100"/>
          <p:cNvPicPr preferRelativeResize="0"/>
          <p:nvPr/>
        </p:nvPicPr>
        <p:blipFill>
          <a:blip r:embed="rId64">
            <a:alphaModFix/>
          </a:blip>
          <a:stretch>
            <a:fillRect/>
          </a:stretch>
        </p:blipFill>
        <p:spPr>
          <a:xfrm>
            <a:off x="4174475" y="1449197"/>
            <a:ext cx="984200" cy="149300"/>
          </a:xfrm>
          <a:prstGeom prst="rect">
            <a:avLst/>
          </a:prstGeom>
          <a:noFill/>
          <a:ln>
            <a:noFill/>
          </a:ln>
        </p:spPr>
      </p:pic>
      <p:pic>
        <p:nvPicPr>
          <p:cNvPr id="771" name="Google Shape;771;p100"/>
          <p:cNvPicPr preferRelativeResize="0"/>
          <p:nvPr/>
        </p:nvPicPr>
        <p:blipFill>
          <a:blip r:embed="rId65">
            <a:alphaModFix/>
          </a:blip>
          <a:stretch>
            <a:fillRect/>
          </a:stretch>
        </p:blipFill>
        <p:spPr>
          <a:xfrm>
            <a:off x="3216200" y="1374625"/>
            <a:ext cx="831600" cy="277200"/>
          </a:xfrm>
          <a:prstGeom prst="rect">
            <a:avLst/>
          </a:prstGeom>
          <a:noFill/>
          <a:ln>
            <a:noFill/>
          </a:ln>
        </p:spPr>
      </p:pic>
      <p:pic>
        <p:nvPicPr>
          <p:cNvPr id="772" name="Google Shape;772;p100"/>
          <p:cNvPicPr preferRelativeResize="0"/>
          <p:nvPr/>
        </p:nvPicPr>
        <p:blipFill>
          <a:blip r:embed="rId66">
            <a:alphaModFix/>
          </a:blip>
          <a:stretch>
            <a:fillRect/>
          </a:stretch>
        </p:blipFill>
        <p:spPr>
          <a:xfrm>
            <a:off x="3286577" y="1145123"/>
            <a:ext cx="638300" cy="233211"/>
          </a:xfrm>
          <a:prstGeom prst="rect">
            <a:avLst/>
          </a:prstGeom>
          <a:noFill/>
          <a:ln>
            <a:noFill/>
          </a:ln>
        </p:spPr>
      </p:pic>
      <p:sp>
        <p:nvSpPr>
          <p:cNvPr id="773" name="Google Shape;773;p100"/>
          <p:cNvSpPr txBox="1"/>
          <p:nvPr/>
        </p:nvSpPr>
        <p:spPr>
          <a:xfrm>
            <a:off x="299025" y="4879863"/>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p127"/>
          <p:cNvSpPr txBox="1">
            <a:spLocks noGrp="1"/>
          </p:cNvSpPr>
          <p:nvPr>
            <p:ph type="title"/>
          </p:nvPr>
        </p:nvSpPr>
        <p:spPr>
          <a:xfrm>
            <a:off x="1645295" y="1395838"/>
            <a:ext cx="5853300" cy="2351700"/>
          </a:xfrm>
          <a:prstGeom prst="rect">
            <a:avLst/>
          </a:prstGeom>
          <a:noFill/>
          <a:ln>
            <a:noFill/>
          </a:ln>
        </p:spPr>
        <p:txBody>
          <a:bodyPr spcFirstLastPara="1" wrap="square" lIns="26775" tIns="26775" rIns="26775" bIns="26775" anchor="ctr" anchorCtr="0">
            <a:normAutofit/>
          </a:bodyPr>
          <a:lstStyle/>
          <a:p>
            <a:pPr marL="0" lvl="0" indent="0" algn="ctr" rtl="0">
              <a:lnSpc>
                <a:spcPct val="100000"/>
              </a:lnSpc>
              <a:spcBef>
                <a:spcPts val="0"/>
              </a:spcBef>
              <a:spcAft>
                <a:spcPts val="0"/>
              </a:spcAft>
              <a:buClr>
                <a:srgbClr val="FFFFFF"/>
              </a:buClr>
              <a:buSzPts val="4200"/>
              <a:buFont typeface="Helvetica Neue"/>
              <a:buNone/>
            </a:pPr>
            <a:r>
              <a:rPr lang="en" sz="4200">
                <a:solidFill>
                  <a:srgbClr val="FFFFFF"/>
                </a:solidFill>
                <a:latin typeface="Helvetica Neue"/>
                <a:ea typeface="Helvetica Neue"/>
                <a:cs typeface="Helvetica Neue"/>
                <a:sym typeface="Helvetica Neue"/>
              </a:rPr>
              <a:t>Performance</a:t>
            </a:r>
            <a:endParaRPr/>
          </a:p>
          <a:p>
            <a:pPr marL="0" lvl="0" indent="0" algn="ctr" rtl="0">
              <a:lnSpc>
                <a:spcPct val="100000"/>
              </a:lnSpc>
              <a:spcBef>
                <a:spcPts val="0"/>
              </a:spcBef>
              <a:spcAft>
                <a:spcPts val="0"/>
              </a:spcAft>
              <a:buClr>
                <a:srgbClr val="FFFFFF"/>
              </a:buClr>
              <a:buSzPts val="4200"/>
              <a:buFont typeface="Helvetica Neue"/>
              <a:buNone/>
            </a:pPr>
            <a:r>
              <a:rPr lang="en" sz="4200">
                <a:solidFill>
                  <a:srgbClr val="FFFFFF"/>
                </a:solidFill>
                <a:latin typeface="Helvetica Neue"/>
                <a:ea typeface="Helvetica Neue"/>
                <a:cs typeface="Helvetica Neue"/>
                <a:sym typeface="Helvetica Neue"/>
              </a:rPr>
              <a:t>and</a:t>
            </a:r>
            <a:endParaRPr/>
          </a:p>
          <a:p>
            <a:pPr marL="0" lvl="0" indent="0" algn="ctr" rtl="0">
              <a:lnSpc>
                <a:spcPct val="100000"/>
              </a:lnSpc>
              <a:spcBef>
                <a:spcPts val="0"/>
              </a:spcBef>
              <a:spcAft>
                <a:spcPts val="0"/>
              </a:spcAft>
              <a:buClr>
                <a:srgbClr val="FFFFFF"/>
              </a:buClr>
              <a:buSzPts val="4200"/>
              <a:buFont typeface="Helvetica Neue"/>
              <a:buNone/>
            </a:pPr>
            <a:r>
              <a:rPr lang="en" sz="4200">
                <a:solidFill>
                  <a:srgbClr val="FFFFFF"/>
                </a:solidFill>
                <a:latin typeface="Helvetica Neue"/>
                <a:ea typeface="Helvetica Neue"/>
                <a:cs typeface="Helvetica Neue"/>
                <a:sym typeface="Helvetica Neue"/>
              </a:rPr>
              <a:t>Developer Productivity</a:t>
            </a:r>
            <a:endParaRPr/>
          </a:p>
        </p:txBody>
      </p:sp>
    </p:spTree>
  </p:cSld>
  <p:clrMapOvr>
    <a:masterClrMapping/>
  </p:clrMapOvr>
  <mc:AlternateContent xmlns:mc="http://schemas.openxmlformats.org/markup-compatibility/2006" xmlns:p14="http://schemas.microsoft.com/office/powerpoint/2010/main">
    <mc:Choice Requires="p14">
      <p:transition spd="slow" p14:dur="15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7"/>
        <p:cNvGrpSpPr/>
        <p:nvPr/>
      </p:nvGrpSpPr>
      <p:grpSpPr>
        <a:xfrm>
          <a:off x="0" y="0"/>
          <a:ext cx="0" cy="0"/>
          <a:chOff x="0" y="0"/>
          <a:chExt cx="0" cy="0"/>
        </a:xfrm>
      </p:grpSpPr>
      <p:sp>
        <p:nvSpPr>
          <p:cNvPr id="1368" name="Google Shape;1368;p128"/>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
        <p:nvSpPr>
          <p:cNvPr id="1369" name="Google Shape;1369;p128"/>
          <p:cNvSpPr txBox="1">
            <a:spLocks noGrp="1"/>
          </p:cNvSpPr>
          <p:nvPr>
            <p:ph type="title" idx="4294967295"/>
          </p:nvPr>
        </p:nvSpPr>
        <p:spPr>
          <a:xfrm>
            <a:off x="2193726" y="1866582"/>
            <a:ext cx="5518500" cy="948900"/>
          </a:xfrm>
          <a:prstGeom prst="rect">
            <a:avLst/>
          </a:prstGeom>
          <a:noFill/>
          <a:ln>
            <a:noFill/>
          </a:ln>
        </p:spPr>
        <p:txBody>
          <a:bodyPr spcFirstLastPara="1" wrap="square" lIns="26775" tIns="26775" rIns="26775" bIns="26775" anchor="ctr" anchorCtr="0">
            <a:normAutofit/>
          </a:bodyPr>
          <a:lstStyle/>
          <a:p>
            <a:pPr marL="0" lvl="0" indent="0" algn="ctr" rtl="0">
              <a:lnSpc>
                <a:spcPct val="100000"/>
              </a:lnSpc>
              <a:spcBef>
                <a:spcPts val="0"/>
              </a:spcBef>
              <a:spcAft>
                <a:spcPts val="0"/>
              </a:spcAft>
              <a:buClr>
                <a:srgbClr val="1B208B"/>
              </a:buClr>
              <a:buSzPts val="4200"/>
              <a:buFont typeface="Helvetica Neue"/>
              <a:buNone/>
            </a:pPr>
            <a:r>
              <a:rPr lang="en" sz="4200">
                <a:solidFill>
                  <a:srgbClr val="1B208B"/>
                </a:solidFill>
                <a:latin typeface="Helvetica Neue"/>
                <a:ea typeface="Helvetica Neue"/>
                <a:cs typeface="Helvetica Neue"/>
                <a:sym typeface="Helvetica Neue"/>
              </a:rPr>
              <a:t>Jakarta Data 1.0</a:t>
            </a:r>
            <a:endParaRPr/>
          </a:p>
        </p:txBody>
      </p:sp>
      <p:sp>
        <p:nvSpPr>
          <p:cNvPr id="1370" name="Google Shape;1370;p128"/>
          <p:cNvSpPr txBox="1"/>
          <p:nvPr/>
        </p:nvSpPr>
        <p:spPr>
          <a:xfrm>
            <a:off x="1868876" y="2906149"/>
            <a:ext cx="6168300" cy="762000"/>
          </a:xfrm>
          <a:prstGeom prst="rect">
            <a:avLst/>
          </a:prstGeom>
          <a:noFill/>
          <a:ln>
            <a:noFill/>
          </a:ln>
        </p:spPr>
        <p:txBody>
          <a:bodyPr spcFirstLastPara="1" wrap="square" lIns="26775" tIns="26775" rIns="26775" bIns="26775" anchor="ctr" anchorCtr="0">
            <a:spAutoFit/>
          </a:bodyPr>
          <a:lstStyle/>
          <a:p>
            <a:pPr marL="0" marR="0" lvl="0" indent="0" algn="ctr" rtl="0">
              <a:lnSpc>
                <a:spcPct val="100000"/>
              </a:lnSpc>
              <a:spcBef>
                <a:spcPts val="0"/>
              </a:spcBef>
              <a:spcAft>
                <a:spcPts val="0"/>
              </a:spcAft>
              <a:buClr>
                <a:srgbClr val="24349D"/>
              </a:buClr>
              <a:buSzPts val="2300"/>
              <a:buFont typeface="Helvetica Neue"/>
              <a:buNone/>
            </a:pPr>
            <a:r>
              <a:rPr lang="en" sz="2300" b="0" i="0" u="none" strike="noStrike" cap="none">
                <a:solidFill>
                  <a:srgbClr val="24349D"/>
                </a:solidFill>
                <a:latin typeface="Helvetica Neue"/>
                <a:ea typeface="Helvetica Neue"/>
                <a:cs typeface="Helvetica Neue"/>
                <a:sym typeface="Helvetica Neue"/>
              </a:rPr>
              <a:t>Standardizes the repository pattern for data access</a:t>
            </a:r>
            <a:endParaRPr sz="500"/>
          </a:p>
        </p:txBody>
      </p:sp>
      <p:sp>
        <p:nvSpPr>
          <p:cNvPr id="1371" name="Google Shape;1371;p128"/>
          <p:cNvSpPr txBox="1"/>
          <p:nvPr/>
        </p:nvSpPr>
        <p:spPr>
          <a:xfrm>
            <a:off x="2027248" y="3867675"/>
            <a:ext cx="5974800" cy="408000"/>
          </a:xfrm>
          <a:prstGeom prst="rect">
            <a:avLst/>
          </a:prstGeom>
          <a:noFill/>
          <a:ln>
            <a:noFill/>
          </a:ln>
        </p:spPr>
        <p:txBody>
          <a:bodyPr spcFirstLastPara="1" wrap="square" lIns="26775" tIns="26775" rIns="26775" bIns="26775" anchor="ctr" anchorCtr="0">
            <a:spAutoFit/>
          </a:bodyPr>
          <a:lstStyle/>
          <a:p>
            <a:pPr marL="0" marR="0" lvl="0" indent="0" algn="l" rtl="0">
              <a:lnSpc>
                <a:spcPct val="100000"/>
              </a:lnSpc>
              <a:spcBef>
                <a:spcPts val="0"/>
              </a:spcBef>
              <a:spcAft>
                <a:spcPts val="0"/>
              </a:spcAft>
              <a:buClr>
                <a:srgbClr val="F98200"/>
              </a:buClr>
              <a:buSzPts val="2300"/>
              <a:buFont typeface="Helvetica Neue"/>
              <a:buNone/>
            </a:pPr>
            <a:r>
              <a:rPr lang="en" sz="2300" b="0" i="0" u="sng" strike="noStrike" cap="none">
                <a:solidFill>
                  <a:srgbClr val="F98200"/>
                </a:solid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https://jakarta.ee/specifications/data/1.0/</a:t>
            </a:r>
            <a:endParaRPr sz="500"/>
          </a:p>
        </p:txBody>
      </p:sp>
      <p:grpSp>
        <p:nvGrpSpPr>
          <p:cNvPr id="1372" name="Google Shape;1372;p128"/>
          <p:cNvGrpSpPr/>
          <p:nvPr/>
        </p:nvGrpSpPr>
        <p:grpSpPr>
          <a:xfrm rot="-2399470">
            <a:off x="321018" y="1443418"/>
            <a:ext cx="2823780" cy="745236"/>
            <a:chOff x="0" y="0"/>
            <a:chExt cx="6553835" cy="1661796"/>
          </a:xfrm>
        </p:grpSpPr>
        <p:sp>
          <p:nvSpPr>
            <p:cNvPr id="1373" name="Google Shape;1373;p128"/>
            <p:cNvSpPr txBox="1"/>
            <p:nvPr/>
          </p:nvSpPr>
          <p:spPr>
            <a:xfrm>
              <a:off x="190500" y="190499"/>
              <a:ext cx="6172800" cy="772800"/>
            </a:xfrm>
            <a:prstGeom prst="rect">
              <a:avLst/>
            </a:prstGeom>
            <a:noFill/>
            <a:ln>
              <a:noFill/>
            </a:ln>
          </p:spPr>
          <p:txBody>
            <a:bodyPr spcFirstLastPara="1" wrap="square" lIns="26775" tIns="26775" rIns="26775" bIns="26775" anchor="ctr" anchorCtr="0">
              <a:spAutoFit/>
            </a:bodyPr>
            <a:lstStyle/>
            <a:p>
              <a:pPr marL="0" marR="0" lvl="0" indent="0" algn="r" rtl="0">
                <a:lnSpc>
                  <a:spcPct val="100000"/>
                </a:lnSpc>
                <a:spcBef>
                  <a:spcPts val="0"/>
                </a:spcBef>
                <a:spcAft>
                  <a:spcPts val="0"/>
                </a:spcAft>
                <a:buClr>
                  <a:srgbClr val="24349D"/>
                </a:buClr>
                <a:buSzPts val="1900"/>
                <a:buFont typeface="Helvetica Neue"/>
                <a:buNone/>
              </a:pPr>
              <a:r>
                <a:rPr lang="en" sz="1900" b="0" i="0" u="none" strike="noStrike" cap="none">
                  <a:solidFill>
                    <a:srgbClr val="24349D"/>
                  </a:solidFill>
                  <a:latin typeface="Helvetica Neue"/>
                  <a:ea typeface="Helvetica Neue"/>
                  <a:cs typeface="Helvetica Neue"/>
                  <a:sym typeface="Helvetica Neue"/>
                </a:rPr>
                <a:t>NEW in Jakarta EE 11</a:t>
              </a:r>
              <a:endParaRPr sz="500"/>
            </a:p>
          </p:txBody>
        </p:sp>
        <p:pic>
          <p:nvPicPr>
            <p:cNvPr id="1374" name="Google Shape;1374;p128" descr="NEW in Jakarta EE 11 NEW in Jakarta EE 11"/>
            <p:cNvPicPr preferRelativeResize="0"/>
            <p:nvPr/>
          </p:nvPicPr>
          <p:blipFill rotWithShape="1">
            <a:blip r:embed="rId4">
              <a:alphaModFix/>
            </a:blip>
            <a:srcRect/>
            <a:stretch/>
          </p:blipFill>
          <p:spPr>
            <a:xfrm>
              <a:off x="0" y="0"/>
              <a:ext cx="6553835" cy="1661796"/>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8"/>
        <p:cNvGrpSpPr/>
        <p:nvPr/>
      </p:nvGrpSpPr>
      <p:grpSpPr>
        <a:xfrm>
          <a:off x="0" y="0"/>
          <a:ext cx="0" cy="0"/>
          <a:chOff x="0" y="0"/>
          <a:chExt cx="0" cy="0"/>
        </a:xfrm>
      </p:grpSpPr>
      <p:sp>
        <p:nvSpPr>
          <p:cNvPr id="1379" name="Google Shape;1379;p129"/>
          <p:cNvSpPr txBox="1"/>
          <p:nvPr/>
        </p:nvSpPr>
        <p:spPr>
          <a:xfrm>
            <a:off x="186275" y="1014200"/>
            <a:ext cx="8196600" cy="3981900"/>
          </a:xfrm>
          <a:prstGeom prst="rect">
            <a:avLst/>
          </a:prstGeom>
          <a:noFill/>
          <a:ln>
            <a:noFill/>
          </a:ln>
        </p:spPr>
        <p:txBody>
          <a:bodyPr spcFirstLastPara="1" wrap="square" lIns="91425" tIns="91425" rIns="91425" bIns="91425" anchor="t" anchorCtr="0">
            <a:spAutoFit/>
          </a:bodyPr>
          <a:lstStyle/>
          <a:p>
            <a:pPr marL="457200" lvl="0" indent="-355600" algn="l" rtl="0">
              <a:lnSpc>
                <a:spcPct val="115000"/>
              </a:lnSpc>
              <a:spcBef>
                <a:spcPts val="1500"/>
              </a:spcBef>
              <a:spcAft>
                <a:spcPts val="0"/>
              </a:spcAft>
              <a:buClr>
                <a:schemeClr val="dk1"/>
              </a:buClr>
              <a:buSzPts val="2000"/>
              <a:buFont typeface="Open Sans"/>
              <a:buChar char="●"/>
            </a:pPr>
            <a:r>
              <a:rPr lang="en" sz="2000" b="1">
                <a:solidFill>
                  <a:schemeClr val="dk1"/>
                </a:solidFill>
                <a:latin typeface="Open Sans"/>
                <a:ea typeface="Open Sans"/>
                <a:cs typeface="Open Sans"/>
                <a:sym typeface="Open Sans"/>
              </a:rPr>
              <a:t>Jakarta Validation supporting Java Records</a:t>
            </a:r>
            <a:endParaRPr sz="2000" b="1">
              <a:solidFill>
                <a:schemeClr val="dk1"/>
              </a:solidFill>
              <a:latin typeface="Open Sans"/>
              <a:ea typeface="Open Sans"/>
              <a:cs typeface="Open Sans"/>
              <a:sym typeface="Open Sans"/>
            </a:endParaRPr>
          </a:p>
          <a:p>
            <a:pPr marL="914400" lvl="1" indent="-342900" algn="l" rtl="0">
              <a:lnSpc>
                <a:spcPct val="115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Ensures data integrity and reduce boilerplate code</a:t>
            </a:r>
            <a:endParaRPr sz="1800">
              <a:solidFill>
                <a:schemeClr val="dk1"/>
              </a:solidFill>
              <a:latin typeface="Open Sans"/>
              <a:ea typeface="Open Sans"/>
              <a:cs typeface="Open Sans"/>
              <a:sym typeface="Open Sans"/>
            </a:endParaRPr>
          </a:p>
          <a:p>
            <a:pPr marL="457200" lvl="0" indent="0" algn="l" rtl="0">
              <a:lnSpc>
                <a:spcPct val="115000"/>
              </a:lnSpc>
              <a:spcBef>
                <a:spcPts val="1500"/>
              </a:spcBef>
              <a:spcAft>
                <a:spcPts val="0"/>
              </a:spcAft>
              <a:buNone/>
            </a:pPr>
            <a:endParaRPr sz="1800">
              <a:solidFill>
                <a:schemeClr val="dk1"/>
              </a:solidFill>
              <a:latin typeface="Open Sans"/>
              <a:ea typeface="Open Sans"/>
              <a:cs typeface="Open Sans"/>
              <a:sym typeface="Open Sans"/>
            </a:endParaRPr>
          </a:p>
          <a:p>
            <a:pPr marL="457200" lvl="0" indent="-355600" algn="l" rtl="0">
              <a:lnSpc>
                <a:spcPct val="115000"/>
              </a:lnSpc>
              <a:spcBef>
                <a:spcPts val="1500"/>
              </a:spcBef>
              <a:spcAft>
                <a:spcPts val="0"/>
              </a:spcAft>
              <a:buClr>
                <a:schemeClr val="dk1"/>
              </a:buClr>
              <a:buSzPts val="2000"/>
              <a:buFont typeface="Open Sans"/>
              <a:buChar char="●"/>
            </a:pPr>
            <a:r>
              <a:rPr lang="en" sz="2000" b="1">
                <a:solidFill>
                  <a:schemeClr val="dk1"/>
                </a:solidFill>
                <a:latin typeface="Open Sans"/>
                <a:ea typeface="Open Sans"/>
                <a:cs typeface="Open Sans"/>
                <a:sym typeface="Open Sans"/>
              </a:rPr>
              <a:t>Making Jakarta EE leaner </a:t>
            </a:r>
            <a:endParaRPr sz="2000" b="1">
              <a:solidFill>
                <a:schemeClr val="dk1"/>
              </a:solidFill>
              <a:latin typeface="Open Sans"/>
              <a:ea typeface="Open Sans"/>
              <a:cs typeface="Open Sans"/>
              <a:sym typeface="Open Sans"/>
            </a:endParaRPr>
          </a:p>
          <a:p>
            <a:pPr marL="914400" lvl="1" indent="-336550" algn="l" rtl="0">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Contexts and Dependency Injection (CDI) Enhancements</a:t>
            </a:r>
            <a:endParaRPr sz="1700">
              <a:solidFill>
                <a:schemeClr val="dk1"/>
              </a:solidFill>
              <a:latin typeface="Open Sans"/>
              <a:ea typeface="Open Sans"/>
              <a:cs typeface="Open Sans"/>
              <a:sym typeface="Open Sans"/>
            </a:endParaRPr>
          </a:p>
          <a:p>
            <a:pPr marL="914400" lvl="1" indent="-336550" algn="l" rtl="0">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Embracing Records throughout the release</a:t>
            </a:r>
            <a:endParaRPr sz="1700">
              <a:solidFill>
                <a:schemeClr val="dk1"/>
              </a:solidFill>
              <a:latin typeface="Open Sans"/>
              <a:ea typeface="Open Sans"/>
              <a:cs typeface="Open Sans"/>
              <a:sym typeface="Open Sans"/>
            </a:endParaRPr>
          </a:p>
          <a:p>
            <a:pPr marL="914400" lvl="1" indent="-336550" algn="l" rtl="0">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Removal of  Managed Beans</a:t>
            </a:r>
            <a:endParaRPr sz="1700">
              <a:solidFill>
                <a:schemeClr val="dk1"/>
              </a:solidFill>
              <a:latin typeface="Open Sans"/>
              <a:ea typeface="Open Sans"/>
              <a:cs typeface="Open Sans"/>
              <a:sym typeface="Open Sans"/>
            </a:endParaRPr>
          </a:p>
          <a:p>
            <a:pPr marL="914400" lvl="1" indent="-336550" algn="l" rtl="0">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Removal of references to the SecurityManager (because of </a:t>
            </a:r>
            <a:r>
              <a:rPr lang="en" sz="1700" u="sng">
                <a:solidFill>
                  <a:schemeClr val="accent5"/>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JEP 411</a:t>
            </a:r>
            <a:r>
              <a:rPr lang="en" sz="1700">
                <a:solidFill>
                  <a:schemeClr val="dk1"/>
                </a:solidFill>
                <a:latin typeface="Open Sans"/>
                <a:ea typeface="Open Sans"/>
                <a:cs typeface="Open Sans"/>
                <a:sym typeface="Open Sans"/>
              </a:rPr>
              <a:t>)</a:t>
            </a:r>
            <a:endParaRPr sz="1700">
              <a:solidFill>
                <a:schemeClr val="dk1"/>
              </a:solidFill>
              <a:latin typeface="Open Sans"/>
              <a:ea typeface="Open Sans"/>
              <a:cs typeface="Open Sans"/>
              <a:sym typeface="Open Sans"/>
            </a:endParaRPr>
          </a:p>
          <a:p>
            <a:pPr marL="914400" lvl="1" indent="-336550" algn="l" rtl="0">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General cleanup and clarifications (started in Jakarta EE 10)</a:t>
            </a:r>
            <a:endParaRPr sz="1700">
              <a:solidFill>
                <a:schemeClr val="dk1"/>
              </a:solidFill>
              <a:latin typeface="Open Sans"/>
              <a:ea typeface="Open Sans"/>
              <a:cs typeface="Open Sans"/>
              <a:sym typeface="Open Sans"/>
            </a:endParaRPr>
          </a:p>
          <a:p>
            <a:pPr marL="1371600" lvl="2" indent="-336550" algn="l" rtl="0">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Removal of optional features</a:t>
            </a:r>
            <a:endParaRPr sz="1700">
              <a:solidFill>
                <a:schemeClr val="dk1"/>
              </a:solidFill>
              <a:latin typeface="Open Sans"/>
              <a:ea typeface="Open Sans"/>
              <a:cs typeface="Open Sans"/>
              <a:sym typeface="Open Sans"/>
            </a:endParaRPr>
          </a:p>
          <a:p>
            <a:pPr marL="1371600" lvl="2" indent="-336550" algn="l" rtl="0">
              <a:lnSpc>
                <a:spcPct val="115000"/>
              </a:lnSpc>
              <a:spcBef>
                <a:spcPts val="0"/>
              </a:spcBef>
              <a:spcAft>
                <a:spcPts val="0"/>
              </a:spcAft>
              <a:buClr>
                <a:schemeClr val="dk1"/>
              </a:buClr>
              <a:buSzPts val="1700"/>
              <a:buFont typeface="Open Sans"/>
              <a:buChar char="■"/>
            </a:pPr>
            <a:r>
              <a:rPr lang="en" sz="1700">
                <a:solidFill>
                  <a:schemeClr val="dk1"/>
                </a:solidFill>
                <a:latin typeface="Open Sans"/>
                <a:ea typeface="Open Sans"/>
                <a:cs typeface="Open Sans"/>
                <a:sym typeface="Open Sans"/>
              </a:rPr>
              <a:t>Deprecated Specifications</a:t>
            </a:r>
            <a:endParaRPr sz="1500">
              <a:solidFill>
                <a:schemeClr val="dk2"/>
              </a:solidFill>
            </a:endParaRPr>
          </a:p>
        </p:txBody>
      </p:sp>
      <p:sp>
        <p:nvSpPr>
          <p:cNvPr id="1380" name="Google Shape;1380;p129"/>
          <p:cNvSpPr txBox="1">
            <a:spLocks noGrp="1"/>
          </p:cNvSpPr>
          <p:nvPr>
            <p:ph type="title" idx="4294967295"/>
          </p:nvPr>
        </p:nvSpPr>
        <p:spPr>
          <a:xfrm>
            <a:off x="798175" y="172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b="1">
                <a:solidFill>
                  <a:srgbClr val="1B208B"/>
                </a:solidFill>
                <a:latin typeface="Open Sans"/>
                <a:ea typeface="Open Sans"/>
                <a:cs typeface="Open Sans"/>
                <a:sym typeface="Open Sans"/>
              </a:rPr>
              <a:t>Developer Productivity</a:t>
            </a:r>
            <a:endParaRPr b="1">
              <a:solidFill>
                <a:srgbClr val="1B208B"/>
              </a:solidFill>
              <a:latin typeface="Open Sans"/>
              <a:ea typeface="Open Sans"/>
              <a:cs typeface="Open Sans"/>
              <a:sym typeface="Open Sans"/>
            </a:endParaRPr>
          </a:p>
          <a:p>
            <a:pPr marL="0" lvl="0" indent="0" algn="l" rtl="0">
              <a:spcBef>
                <a:spcPts val="0"/>
              </a:spcBef>
              <a:spcAft>
                <a:spcPts val="0"/>
              </a:spcAft>
              <a:buSzPts val="990"/>
              <a:buNone/>
            </a:pPr>
            <a:endParaRPr sz="2000" b="1">
              <a:latin typeface="Open Sans"/>
              <a:ea typeface="Open Sans"/>
              <a:cs typeface="Open Sans"/>
              <a:sym typeface="Open Sans"/>
            </a:endParaRPr>
          </a:p>
        </p:txBody>
      </p:sp>
      <p:sp>
        <p:nvSpPr>
          <p:cNvPr id="1381" name="Google Shape;1381;p129"/>
          <p:cNvSpPr/>
          <p:nvPr/>
        </p:nvSpPr>
        <p:spPr>
          <a:xfrm rot="-5400000">
            <a:off x="342150" y="2236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29"/>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86"/>
        <p:cNvGrpSpPr/>
        <p:nvPr/>
      </p:nvGrpSpPr>
      <p:grpSpPr>
        <a:xfrm>
          <a:off x="0" y="0"/>
          <a:ext cx="0" cy="0"/>
          <a:chOff x="0" y="0"/>
          <a:chExt cx="0" cy="0"/>
        </a:xfrm>
      </p:grpSpPr>
      <p:pic>
        <p:nvPicPr>
          <p:cNvPr id="1387" name="Google Shape;1387;p130" descr="duke-master-2020-globe.png"/>
          <p:cNvPicPr preferRelativeResize="0"/>
          <p:nvPr/>
        </p:nvPicPr>
        <p:blipFill rotWithShape="1">
          <a:blip r:embed="rId3">
            <a:alphaModFix/>
          </a:blip>
          <a:srcRect/>
          <a:stretch/>
        </p:blipFill>
        <p:spPr>
          <a:xfrm>
            <a:off x="781376" y="908350"/>
            <a:ext cx="2457899" cy="2858000"/>
          </a:xfrm>
          <a:prstGeom prst="rect">
            <a:avLst/>
          </a:prstGeom>
          <a:noFill/>
          <a:ln>
            <a:noFill/>
          </a:ln>
        </p:spPr>
      </p:pic>
      <p:pic>
        <p:nvPicPr>
          <p:cNvPr id="1388" name="Google Shape;1388;p130" descr="Line Line"/>
          <p:cNvPicPr preferRelativeResize="0"/>
          <p:nvPr/>
        </p:nvPicPr>
        <p:blipFill rotWithShape="1">
          <a:blip r:embed="rId4">
            <a:alphaModFix/>
          </a:blip>
          <a:srcRect/>
          <a:stretch/>
        </p:blipFill>
        <p:spPr>
          <a:xfrm>
            <a:off x="5864906" y="3418154"/>
            <a:ext cx="1876681" cy="157163"/>
          </a:xfrm>
          <a:prstGeom prst="rect">
            <a:avLst/>
          </a:prstGeom>
          <a:noFill/>
          <a:ln>
            <a:noFill/>
          </a:ln>
        </p:spPr>
      </p:pic>
      <p:sp>
        <p:nvSpPr>
          <p:cNvPr id="1389" name="Google Shape;1389;p130"/>
          <p:cNvSpPr txBox="1">
            <a:spLocks noGrp="1"/>
          </p:cNvSpPr>
          <p:nvPr>
            <p:ph type="title" idx="4294967295"/>
          </p:nvPr>
        </p:nvSpPr>
        <p:spPr>
          <a:xfrm>
            <a:off x="3880376" y="1629807"/>
            <a:ext cx="5518500" cy="1741200"/>
          </a:xfrm>
          <a:prstGeom prst="rect">
            <a:avLst/>
          </a:prstGeom>
          <a:noFill/>
          <a:ln>
            <a:noFill/>
          </a:ln>
        </p:spPr>
        <p:txBody>
          <a:bodyPr spcFirstLastPara="1" wrap="square" lIns="26775" tIns="26775" rIns="26775" bIns="26775" anchor="ctr" anchorCtr="0">
            <a:normAutofit fontScale="90000"/>
          </a:bodyPr>
          <a:lstStyle/>
          <a:p>
            <a:pPr marL="0" lvl="0" indent="0" algn="l" rtl="0">
              <a:lnSpc>
                <a:spcPct val="100000"/>
              </a:lnSpc>
              <a:spcBef>
                <a:spcPts val="0"/>
              </a:spcBef>
              <a:spcAft>
                <a:spcPts val="0"/>
              </a:spcAft>
              <a:buClr>
                <a:srgbClr val="1B208B"/>
              </a:buClr>
              <a:buSzPct val="100000"/>
              <a:buFont typeface="Helvetica Neue"/>
              <a:buNone/>
            </a:pPr>
            <a:r>
              <a:rPr lang="en" sz="3700">
                <a:solidFill>
                  <a:srgbClr val="1B208B"/>
                </a:solidFill>
                <a:latin typeface="Helvetica Neue"/>
                <a:ea typeface="Helvetica Neue"/>
                <a:cs typeface="Helvetica Neue"/>
                <a:sym typeface="Helvetica Neue"/>
              </a:rPr>
              <a:t>Jakarta EE 11</a:t>
            </a:r>
            <a:endParaRPr/>
          </a:p>
          <a:p>
            <a:pPr marL="0" lvl="0" indent="0" algn="l" rtl="0">
              <a:lnSpc>
                <a:spcPct val="100000"/>
              </a:lnSpc>
              <a:spcBef>
                <a:spcPts val="0"/>
              </a:spcBef>
              <a:spcAft>
                <a:spcPts val="0"/>
              </a:spcAft>
              <a:buClr>
                <a:srgbClr val="1B208B"/>
              </a:buClr>
              <a:buSzPct val="100000"/>
              <a:buFont typeface="Helvetica Neue"/>
              <a:buNone/>
            </a:pPr>
            <a:r>
              <a:rPr lang="en" sz="2400" b="1">
                <a:solidFill>
                  <a:srgbClr val="1B208B"/>
                </a:solidFill>
                <a:latin typeface="Helvetica Neue"/>
                <a:ea typeface="Helvetica Neue"/>
                <a:cs typeface="Helvetica Neue"/>
                <a:sym typeface="Helvetica Neue"/>
              </a:rPr>
              <a:t>API </a:t>
            </a:r>
            <a:r>
              <a:rPr lang="en" b="0"/>
              <a:t>source</a:t>
            </a:r>
            <a:r>
              <a:rPr lang="en" sz="2400" b="1">
                <a:solidFill>
                  <a:srgbClr val="1B208B"/>
                </a:solidFill>
                <a:latin typeface="Helvetica Neue"/>
                <a:ea typeface="Helvetica Neue"/>
                <a:cs typeface="Helvetica Neue"/>
                <a:sym typeface="Helvetica Neue"/>
              </a:rPr>
              <a:t> level: </a:t>
            </a:r>
            <a:r>
              <a:rPr lang="en" b="0">
                <a:latin typeface="Helvetica Neue"/>
                <a:ea typeface="Helvetica Neue"/>
                <a:cs typeface="Helvetica Neue"/>
                <a:sym typeface="Helvetica Neue"/>
              </a:rPr>
              <a:t>Java SE 17</a:t>
            </a:r>
            <a:endParaRPr/>
          </a:p>
          <a:p>
            <a:pPr marL="0" lvl="0" indent="0" algn="l" rtl="0">
              <a:lnSpc>
                <a:spcPct val="100000"/>
              </a:lnSpc>
              <a:spcBef>
                <a:spcPts val="0"/>
              </a:spcBef>
              <a:spcAft>
                <a:spcPts val="0"/>
              </a:spcAft>
              <a:buClr>
                <a:srgbClr val="1B208B"/>
              </a:buClr>
              <a:buSzPct val="100000"/>
              <a:buFont typeface="Helvetica Neue"/>
              <a:buNone/>
            </a:pPr>
            <a:r>
              <a:rPr lang="en" sz="2400" b="1">
                <a:solidFill>
                  <a:srgbClr val="1B208B"/>
                </a:solidFill>
                <a:latin typeface="Helvetica Neue"/>
                <a:ea typeface="Helvetica Neue"/>
                <a:cs typeface="Helvetica Neue"/>
                <a:sym typeface="Helvetica Neue"/>
              </a:rPr>
              <a:t>API </a:t>
            </a:r>
            <a:r>
              <a:rPr lang="en" b="0"/>
              <a:t>binary</a:t>
            </a:r>
            <a:r>
              <a:rPr lang="en" sz="2400" b="1">
                <a:solidFill>
                  <a:srgbClr val="1B208B"/>
                </a:solidFill>
                <a:latin typeface="Helvetica Neue"/>
                <a:ea typeface="Helvetica Neue"/>
                <a:cs typeface="Helvetica Neue"/>
                <a:sym typeface="Helvetica Neue"/>
              </a:rPr>
              <a:t> level: </a:t>
            </a:r>
            <a:r>
              <a:rPr lang="en" b="0">
                <a:latin typeface="Helvetica Neue"/>
                <a:ea typeface="Helvetica Neue"/>
                <a:cs typeface="Helvetica Neue"/>
                <a:sym typeface="Helvetica Neue"/>
              </a:rPr>
              <a:t>Java SE 17</a:t>
            </a:r>
            <a:endParaRPr/>
          </a:p>
          <a:p>
            <a:pPr marL="0" lvl="0" indent="0" algn="l" rtl="0">
              <a:lnSpc>
                <a:spcPct val="100000"/>
              </a:lnSpc>
              <a:spcBef>
                <a:spcPts val="0"/>
              </a:spcBef>
              <a:spcAft>
                <a:spcPts val="0"/>
              </a:spcAft>
              <a:buClr>
                <a:srgbClr val="1B208B"/>
              </a:buClr>
              <a:buSzPct val="100000"/>
              <a:buFont typeface="Helvetica Neue"/>
              <a:buNone/>
            </a:pPr>
            <a:r>
              <a:rPr lang="en" sz="2400" b="1">
                <a:solidFill>
                  <a:srgbClr val="1B208B"/>
                </a:solidFill>
                <a:latin typeface="Helvetica Neue"/>
                <a:ea typeface="Helvetica Neue"/>
                <a:cs typeface="Helvetica Neue"/>
                <a:sym typeface="Helvetica Neue"/>
              </a:rPr>
              <a:t>TCK </a:t>
            </a:r>
            <a:r>
              <a:rPr lang="en" b="0"/>
              <a:t>run</a:t>
            </a:r>
            <a:r>
              <a:rPr lang="en" sz="2400" b="1">
                <a:solidFill>
                  <a:srgbClr val="1B208B"/>
                </a:solidFill>
                <a:latin typeface="Helvetica Neue"/>
                <a:ea typeface="Helvetica Neue"/>
                <a:cs typeface="Helvetica Neue"/>
                <a:sym typeface="Helvetica Neue"/>
              </a:rPr>
              <a:t> with: </a:t>
            </a:r>
            <a:r>
              <a:rPr lang="en" b="0">
                <a:latin typeface="Helvetica Neue"/>
                <a:ea typeface="Helvetica Neue"/>
                <a:cs typeface="Helvetica Neue"/>
                <a:sym typeface="Helvetica Neue"/>
              </a:rPr>
              <a:t>Java SE 17+21</a:t>
            </a:r>
            <a:endParaRPr/>
          </a:p>
        </p:txBody>
      </p:sp>
      <p:sp>
        <p:nvSpPr>
          <p:cNvPr id="1390" name="Google Shape;1390;p130"/>
          <p:cNvSpPr txBox="1"/>
          <p:nvPr/>
        </p:nvSpPr>
        <p:spPr>
          <a:xfrm>
            <a:off x="165989" y="3831027"/>
            <a:ext cx="8811900" cy="996300"/>
          </a:xfrm>
          <a:prstGeom prst="rect">
            <a:avLst/>
          </a:prstGeom>
          <a:noFill/>
          <a:ln>
            <a:noFill/>
          </a:ln>
        </p:spPr>
        <p:txBody>
          <a:bodyPr spcFirstLastPara="1" wrap="square" lIns="26775" tIns="26775" rIns="26775" bIns="26775" anchor="ctr" anchorCtr="0">
            <a:normAutofit/>
          </a:bodyPr>
          <a:lstStyle/>
          <a:p>
            <a:pPr marL="0" marR="0" lvl="0" indent="0" algn="ctr" rtl="0">
              <a:lnSpc>
                <a:spcPct val="100000"/>
              </a:lnSpc>
              <a:spcBef>
                <a:spcPts val="0"/>
              </a:spcBef>
              <a:spcAft>
                <a:spcPts val="0"/>
              </a:spcAft>
              <a:buClr>
                <a:srgbClr val="24349D"/>
              </a:buClr>
              <a:buSzPts val="2600"/>
              <a:buFont typeface="Helvetica Neue"/>
              <a:buNone/>
            </a:pPr>
            <a:r>
              <a:rPr lang="en" sz="2600" b="0" i="0" u="none" strike="noStrike" cap="none">
                <a:solidFill>
                  <a:srgbClr val="24349D"/>
                </a:solidFill>
                <a:latin typeface="Helvetica Neue"/>
                <a:ea typeface="Helvetica Neue"/>
                <a:cs typeface="Helvetica Neue"/>
                <a:sym typeface="Helvetica Neue"/>
              </a:rPr>
              <a:t>App Developers (YOU) can use Java SE 21 features if you like !!</a:t>
            </a:r>
            <a:endParaRPr sz="500"/>
          </a:p>
        </p:txBody>
      </p:sp>
      <p:sp>
        <p:nvSpPr>
          <p:cNvPr id="1391" name="Google Shape;1391;p130"/>
          <p:cNvSpPr txBox="1">
            <a:spLocks noGrp="1"/>
          </p:cNvSpPr>
          <p:nvPr>
            <p:ph type="title" idx="4294967295"/>
          </p:nvPr>
        </p:nvSpPr>
        <p:spPr>
          <a:xfrm>
            <a:off x="829225" y="1306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b="1">
                <a:solidFill>
                  <a:srgbClr val="1B208B"/>
                </a:solidFill>
                <a:latin typeface="Open Sans"/>
                <a:ea typeface="Open Sans"/>
                <a:cs typeface="Open Sans"/>
                <a:sym typeface="Open Sans"/>
              </a:rPr>
              <a:t>Performance</a:t>
            </a:r>
            <a:endParaRPr b="1">
              <a:solidFill>
                <a:srgbClr val="1B208B"/>
              </a:solidFill>
              <a:latin typeface="Open Sans"/>
              <a:ea typeface="Open Sans"/>
              <a:cs typeface="Open Sans"/>
              <a:sym typeface="Open Sans"/>
            </a:endParaRPr>
          </a:p>
          <a:p>
            <a:pPr marL="0" lvl="0" indent="0" algn="l" rtl="0">
              <a:spcBef>
                <a:spcPts val="0"/>
              </a:spcBef>
              <a:spcAft>
                <a:spcPts val="0"/>
              </a:spcAft>
              <a:buSzPts val="990"/>
              <a:buNone/>
            </a:pPr>
            <a:endParaRPr b="1">
              <a:solidFill>
                <a:srgbClr val="1B208B"/>
              </a:solidFill>
              <a:latin typeface="Open Sans"/>
              <a:ea typeface="Open Sans"/>
              <a:cs typeface="Open Sans"/>
              <a:sym typeface="Open Sans"/>
            </a:endParaRPr>
          </a:p>
        </p:txBody>
      </p:sp>
      <p:sp>
        <p:nvSpPr>
          <p:cNvPr id="1392" name="Google Shape;1392;p130"/>
          <p:cNvSpPr/>
          <p:nvPr/>
        </p:nvSpPr>
        <p:spPr>
          <a:xfrm rot="-5400000">
            <a:off x="373200" y="1822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30"/>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mc:AlternateContent xmlns:mc="http://schemas.openxmlformats.org/markup-compatibility/2006" xmlns:p14="http://schemas.microsoft.com/office/powerpoint/2010/main">
    <mc:Choice Requires="p14">
      <p:transition spd="slow">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0"/>
                                        </p:tgtEl>
                                        <p:attrNameLst>
                                          <p:attrName>style.visibility</p:attrName>
                                        </p:attrNameLst>
                                      </p:cBhvr>
                                      <p:to>
                                        <p:strVal val="visible"/>
                                      </p:to>
                                    </p:set>
                                    <p:animEffect transition="in" filter="fade">
                                      <p:cBhvr>
                                        <p:cTn id="7" dur="1000"/>
                                        <p:tgtEl>
                                          <p:spTgt spid="1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07"/>
        <p:cNvGrpSpPr/>
        <p:nvPr/>
      </p:nvGrpSpPr>
      <p:grpSpPr>
        <a:xfrm>
          <a:off x="0" y="0"/>
          <a:ext cx="0" cy="0"/>
          <a:chOff x="0" y="0"/>
          <a:chExt cx="0" cy="0"/>
        </a:xfrm>
      </p:grpSpPr>
      <p:sp>
        <p:nvSpPr>
          <p:cNvPr id="1408" name="Google Shape;1408;p132"/>
          <p:cNvSpPr/>
          <p:nvPr/>
        </p:nvSpPr>
        <p:spPr>
          <a:xfrm rot="5400000" flipH="1">
            <a:off x="-163775" y="1226400"/>
            <a:ext cx="4080900" cy="3753300"/>
          </a:xfrm>
          <a:prstGeom prst="rtTriangle">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32"/>
          <p:cNvSpPr txBox="1">
            <a:spLocks noGrp="1"/>
          </p:cNvSpPr>
          <p:nvPr>
            <p:ph type="title" idx="4294967295"/>
          </p:nvPr>
        </p:nvSpPr>
        <p:spPr>
          <a:xfrm>
            <a:off x="815500" y="428225"/>
            <a:ext cx="6927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00000"/>
              <a:buFont typeface="Arial"/>
              <a:buNone/>
            </a:pPr>
            <a:r>
              <a:rPr lang="en" b="1">
                <a:solidFill>
                  <a:srgbClr val="1B208B"/>
                </a:solidFill>
                <a:latin typeface="Open Sans"/>
                <a:ea typeface="Open Sans"/>
                <a:cs typeface="Open Sans"/>
                <a:sym typeface="Open Sans"/>
              </a:rPr>
              <a:t>Why Developers Should Get Involved!</a:t>
            </a:r>
            <a:endParaRPr b="1">
              <a:solidFill>
                <a:srgbClr val="1B208B"/>
              </a:solidFill>
              <a:latin typeface="Open Sans"/>
              <a:ea typeface="Open Sans"/>
              <a:cs typeface="Open Sans"/>
              <a:sym typeface="Open Sans"/>
            </a:endParaRPr>
          </a:p>
          <a:p>
            <a:pPr marL="0" lvl="0" indent="0" algn="l" rtl="0">
              <a:spcBef>
                <a:spcPts val="0"/>
              </a:spcBef>
              <a:spcAft>
                <a:spcPts val="0"/>
              </a:spcAft>
              <a:buClr>
                <a:schemeClr val="dk1"/>
              </a:buClr>
              <a:buSzPct val="39285"/>
              <a:buFont typeface="Arial"/>
              <a:buNone/>
            </a:pPr>
            <a:endParaRPr b="1">
              <a:solidFill>
                <a:srgbClr val="1B208B"/>
              </a:solidFill>
              <a:latin typeface="Open Sans"/>
              <a:ea typeface="Open Sans"/>
              <a:cs typeface="Open Sans"/>
              <a:sym typeface="Open Sans"/>
            </a:endParaRPr>
          </a:p>
        </p:txBody>
      </p:sp>
      <p:sp>
        <p:nvSpPr>
          <p:cNvPr id="1410" name="Google Shape;1410;p132"/>
          <p:cNvSpPr/>
          <p:nvPr/>
        </p:nvSpPr>
        <p:spPr>
          <a:xfrm rot="-5400000">
            <a:off x="373200" y="4870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1" name="Google Shape;1411;p132"/>
          <p:cNvPicPr preferRelativeResize="0"/>
          <p:nvPr/>
        </p:nvPicPr>
        <p:blipFill>
          <a:blip r:embed="rId3">
            <a:alphaModFix/>
          </a:blip>
          <a:stretch>
            <a:fillRect/>
          </a:stretch>
        </p:blipFill>
        <p:spPr>
          <a:xfrm>
            <a:off x="7788299" y="4732975"/>
            <a:ext cx="952801" cy="260627"/>
          </a:xfrm>
          <a:prstGeom prst="rect">
            <a:avLst/>
          </a:prstGeom>
          <a:noFill/>
          <a:ln>
            <a:noFill/>
          </a:ln>
        </p:spPr>
      </p:pic>
      <p:pic>
        <p:nvPicPr>
          <p:cNvPr id="1412" name="Google Shape;1412;p132"/>
          <p:cNvPicPr preferRelativeResize="0"/>
          <p:nvPr/>
        </p:nvPicPr>
        <p:blipFill>
          <a:blip r:embed="rId4">
            <a:alphaModFix/>
          </a:blip>
          <a:stretch>
            <a:fillRect/>
          </a:stretch>
        </p:blipFill>
        <p:spPr>
          <a:xfrm>
            <a:off x="3493025" y="953700"/>
            <a:ext cx="5175450" cy="1932616"/>
          </a:xfrm>
          <a:prstGeom prst="rect">
            <a:avLst/>
          </a:prstGeom>
          <a:noFill/>
          <a:ln>
            <a:noFill/>
          </a:ln>
        </p:spPr>
      </p:pic>
      <p:pic>
        <p:nvPicPr>
          <p:cNvPr id="1413" name="Google Shape;1413;p132"/>
          <p:cNvPicPr preferRelativeResize="0"/>
          <p:nvPr/>
        </p:nvPicPr>
        <p:blipFill>
          <a:blip r:embed="rId5">
            <a:alphaModFix/>
          </a:blip>
          <a:stretch>
            <a:fillRect/>
          </a:stretch>
        </p:blipFill>
        <p:spPr>
          <a:xfrm>
            <a:off x="3540630" y="2834920"/>
            <a:ext cx="5095147" cy="1907030"/>
          </a:xfrm>
          <a:prstGeom prst="rect">
            <a:avLst/>
          </a:prstGeom>
          <a:noFill/>
          <a:ln>
            <a:noFill/>
          </a:ln>
        </p:spPr>
      </p:pic>
      <p:sp>
        <p:nvSpPr>
          <p:cNvPr id="1414" name="Google Shape;1414;p132"/>
          <p:cNvSpPr txBox="1"/>
          <p:nvPr/>
        </p:nvSpPr>
        <p:spPr>
          <a:xfrm>
            <a:off x="1376225" y="1924200"/>
            <a:ext cx="2040600" cy="400200"/>
          </a:xfrm>
          <a:prstGeom prst="rect">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B208B"/>
                </a:solidFill>
                <a:latin typeface="Roboto"/>
                <a:ea typeface="Roboto"/>
                <a:cs typeface="Roboto"/>
                <a:sym typeface="Roboto"/>
              </a:rPr>
              <a:t>Advance YOUR Career!</a:t>
            </a:r>
            <a:endParaRPr b="1">
              <a:solidFill>
                <a:srgbClr val="1B208B"/>
              </a:solidFill>
              <a:latin typeface="Roboto"/>
              <a:ea typeface="Roboto"/>
              <a:cs typeface="Roboto"/>
              <a:sym typeface="Roboto"/>
            </a:endParaRPr>
          </a:p>
        </p:txBody>
      </p:sp>
      <p:sp>
        <p:nvSpPr>
          <p:cNvPr id="1415" name="Google Shape;1415;p132"/>
          <p:cNvSpPr txBox="1"/>
          <p:nvPr/>
        </p:nvSpPr>
        <p:spPr>
          <a:xfrm>
            <a:off x="1498325" y="3501825"/>
            <a:ext cx="1948800" cy="400200"/>
          </a:xfrm>
          <a:prstGeom prst="rect">
            <a:avLst/>
          </a:prstGeom>
          <a:noFill/>
          <a:ln w="19050" cap="flat" cmpd="sng">
            <a:solidFill>
              <a:srgbClr val="ED7D31"/>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1B208B"/>
                </a:solidFill>
                <a:latin typeface="Roboto"/>
                <a:ea typeface="Roboto"/>
                <a:cs typeface="Roboto"/>
                <a:sym typeface="Roboto"/>
              </a:rPr>
              <a:t>Learn from the BEST!</a:t>
            </a:r>
            <a:endParaRPr b="1">
              <a:solidFill>
                <a:srgbClr val="1B208B"/>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133"/>
          <p:cNvSpPr txBox="1">
            <a:spLocks noGrp="1"/>
          </p:cNvSpPr>
          <p:nvPr>
            <p:ph type="body" idx="4294967295"/>
          </p:nvPr>
        </p:nvSpPr>
        <p:spPr>
          <a:xfrm>
            <a:off x="3663875" y="93950"/>
            <a:ext cx="5404800" cy="4638900"/>
          </a:xfrm>
          <a:prstGeom prst="rect">
            <a:avLst/>
          </a:prstGeom>
        </p:spPr>
        <p:txBody>
          <a:bodyPr spcFirstLastPara="1" wrap="square" lIns="91425" tIns="91425" rIns="91425" bIns="91425" anchor="t" anchorCtr="0">
            <a:normAutofit fontScale="92500" lnSpcReduction="20000"/>
          </a:bodyPr>
          <a:lstStyle/>
          <a:p>
            <a:pPr marL="0" lvl="0" indent="0" algn="l" rtl="0">
              <a:lnSpc>
                <a:spcPct val="138000"/>
              </a:lnSpc>
              <a:spcBef>
                <a:spcPts val="0"/>
              </a:spcBef>
              <a:spcAft>
                <a:spcPts val="0"/>
              </a:spcAft>
              <a:buNone/>
            </a:pPr>
            <a:endParaRPr sz="1840" b="1">
              <a:solidFill>
                <a:schemeClr val="dk1"/>
              </a:solidFill>
              <a:latin typeface="Open Sans"/>
              <a:ea typeface="Open Sans"/>
              <a:cs typeface="Open Sans"/>
              <a:sym typeface="Open Sans"/>
            </a:endParaRPr>
          </a:p>
          <a:p>
            <a:pPr marL="342900" lvl="0" indent="-273231" algn="l" rtl="0">
              <a:lnSpc>
                <a:spcPct val="138000"/>
              </a:lnSpc>
              <a:spcBef>
                <a:spcPts val="0"/>
              </a:spcBef>
              <a:spcAft>
                <a:spcPts val="0"/>
              </a:spcAft>
              <a:buClr>
                <a:schemeClr val="dk1"/>
              </a:buClr>
              <a:buSzPct val="100000"/>
              <a:buFont typeface="Open Sans"/>
              <a:buChar char="●"/>
            </a:pPr>
            <a:r>
              <a:rPr lang="en" sz="1840" b="1">
                <a:solidFill>
                  <a:schemeClr val="dk1"/>
                </a:solidFill>
                <a:latin typeface="Open Sans"/>
                <a:ea typeface="Open Sans"/>
                <a:cs typeface="Open Sans"/>
                <a:sym typeface="Open Sans"/>
              </a:rPr>
              <a:t>Marketing and Promotional work</a:t>
            </a:r>
            <a:endParaRPr sz="1840" b="1">
              <a:solidFill>
                <a:schemeClr val="dk1"/>
              </a:solidFill>
              <a:latin typeface="Open Sans"/>
              <a:ea typeface="Open Sans"/>
              <a:cs typeface="Open Sans"/>
              <a:sym typeface="Open Sans"/>
            </a:endParaRPr>
          </a:p>
          <a:p>
            <a:pPr marL="685800" lvl="1" indent="-245037" algn="l" rtl="0">
              <a:lnSpc>
                <a:spcPct val="138000"/>
              </a:lnSpc>
              <a:spcBef>
                <a:spcPts val="0"/>
              </a:spcBef>
              <a:spcAft>
                <a:spcPts val="0"/>
              </a:spcAft>
              <a:buClr>
                <a:schemeClr val="dk1"/>
              </a:buClr>
              <a:buSzPct val="100000"/>
              <a:buFont typeface="Open Sans"/>
              <a:buChar char="○"/>
            </a:pPr>
            <a:r>
              <a:rPr lang="en" sz="1360">
                <a:solidFill>
                  <a:schemeClr val="dk1"/>
                </a:solidFill>
                <a:latin typeface="Open Sans"/>
                <a:ea typeface="Open Sans"/>
                <a:cs typeface="Open Sans"/>
                <a:sym typeface="Open Sans"/>
              </a:rPr>
              <a:t>Please connect with us on the social media, tweet, share and invite other to participate</a:t>
            </a:r>
            <a:endParaRPr sz="1360">
              <a:solidFill>
                <a:schemeClr val="dk1"/>
              </a:solidFill>
              <a:latin typeface="Open Sans"/>
              <a:ea typeface="Open Sans"/>
              <a:cs typeface="Open Sans"/>
              <a:sym typeface="Open Sans"/>
            </a:endParaRPr>
          </a:p>
          <a:p>
            <a:pPr marL="685800" lvl="1" indent="-245037" algn="l" rtl="0">
              <a:lnSpc>
                <a:spcPct val="138000"/>
              </a:lnSpc>
              <a:spcBef>
                <a:spcPts val="0"/>
              </a:spcBef>
              <a:spcAft>
                <a:spcPts val="0"/>
              </a:spcAft>
              <a:buClr>
                <a:schemeClr val="dk1"/>
              </a:buClr>
              <a:buSzPct val="100000"/>
              <a:buFont typeface="Open Sans"/>
              <a:buChar char="○"/>
            </a:pPr>
            <a:r>
              <a:rPr lang="en" sz="1360">
                <a:solidFill>
                  <a:schemeClr val="dk1"/>
                </a:solidFill>
                <a:latin typeface="Open Sans"/>
                <a:ea typeface="Open Sans"/>
                <a:cs typeface="Open Sans"/>
                <a:sym typeface="Open Sans"/>
              </a:rPr>
              <a:t>Help us reach out to the community, write blogs and suggest if we missed anything</a:t>
            </a:r>
            <a:endParaRPr sz="1360" b="1">
              <a:solidFill>
                <a:schemeClr val="dk1"/>
              </a:solidFill>
              <a:latin typeface="Open Sans"/>
              <a:ea typeface="Open Sans"/>
              <a:cs typeface="Open Sans"/>
              <a:sym typeface="Open Sans"/>
            </a:endParaRPr>
          </a:p>
          <a:p>
            <a:pPr marL="342900" lvl="0" indent="-269759" algn="l" rtl="0">
              <a:lnSpc>
                <a:spcPct val="138000"/>
              </a:lnSpc>
              <a:spcBef>
                <a:spcPts val="0"/>
              </a:spcBef>
              <a:spcAft>
                <a:spcPts val="0"/>
              </a:spcAft>
              <a:buClr>
                <a:schemeClr val="dk1"/>
              </a:buClr>
              <a:buSzPct val="100000"/>
              <a:buFont typeface="Open Sans"/>
              <a:buChar char="●"/>
            </a:pPr>
            <a:r>
              <a:rPr lang="en" sz="1781" b="1">
                <a:solidFill>
                  <a:schemeClr val="dk1"/>
                </a:solidFill>
                <a:latin typeface="Open Sans"/>
                <a:ea typeface="Open Sans"/>
                <a:cs typeface="Open Sans"/>
                <a:sym typeface="Open Sans"/>
              </a:rPr>
              <a:t>Technical Work</a:t>
            </a:r>
            <a:endParaRPr sz="1781" b="1">
              <a:solidFill>
                <a:schemeClr val="dk1"/>
              </a:solidFill>
              <a:latin typeface="Open Sans"/>
              <a:ea typeface="Open Sans"/>
              <a:cs typeface="Open Sans"/>
              <a:sym typeface="Open Sans"/>
            </a:endParaRPr>
          </a:p>
          <a:p>
            <a:pPr marL="685800" lvl="1" indent="-245037" algn="l" rtl="0">
              <a:lnSpc>
                <a:spcPct val="138000"/>
              </a:lnSpc>
              <a:spcBef>
                <a:spcPts val="0"/>
              </a:spcBef>
              <a:spcAft>
                <a:spcPts val="0"/>
              </a:spcAft>
              <a:buClr>
                <a:schemeClr val="dk1"/>
              </a:buClr>
              <a:buSzPct val="100000"/>
              <a:buFont typeface="Open Sans"/>
              <a:buChar char="○"/>
            </a:pPr>
            <a:r>
              <a:rPr lang="en" sz="1360">
                <a:solidFill>
                  <a:schemeClr val="dk1"/>
                </a:solidFill>
                <a:latin typeface="Open Sans"/>
                <a:ea typeface="Open Sans"/>
                <a:cs typeface="Open Sans"/>
                <a:sym typeface="Open Sans"/>
              </a:rPr>
              <a:t>Work on the Jakarta EE Specifications </a:t>
            </a:r>
            <a:endParaRPr sz="1360">
              <a:solidFill>
                <a:schemeClr val="dk1"/>
              </a:solidFill>
              <a:latin typeface="Open Sans"/>
              <a:ea typeface="Open Sans"/>
              <a:cs typeface="Open Sans"/>
              <a:sym typeface="Open Sans"/>
            </a:endParaRPr>
          </a:p>
          <a:p>
            <a:pPr marL="1028700" lvl="2" indent="-245037" algn="l" rtl="0">
              <a:lnSpc>
                <a:spcPct val="138000"/>
              </a:lnSpc>
              <a:spcBef>
                <a:spcPts val="0"/>
              </a:spcBef>
              <a:spcAft>
                <a:spcPts val="0"/>
              </a:spcAft>
              <a:buClr>
                <a:schemeClr val="dk1"/>
              </a:buClr>
              <a:buSzPct val="100000"/>
              <a:buFont typeface="Open Sans"/>
              <a:buChar char="■"/>
            </a:pPr>
            <a:r>
              <a:rPr lang="en" sz="1360">
                <a:solidFill>
                  <a:schemeClr val="dk1"/>
                </a:solidFill>
                <a:latin typeface="Open Sans"/>
                <a:ea typeface="Open Sans"/>
                <a:cs typeface="Open Sans"/>
                <a:sym typeface="Open Sans"/>
              </a:rPr>
              <a:t>APIs and Specifications documents</a:t>
            </a:r>
            <a:endParaRPr sz="1360">
              <a:solidFill>
                <a:schemeClr val="dk1"/>
              </a:solidFill>
              <a:latin typeface="Open Sans"/>
              <a:ea typeface="Open Sans"/>
              <a:cs typeface="Open Sans"/>
              <a:sym typeface="Open Sans"/>
            </a:endParaRPr>
          </a:p>
          <a:p>
            <a:pPr marL="685800" lvl="1" indent="-245037" algn="l" rtl="0">
              <a:lnSpc>
                <a:spcPct val="165600"/>
              </a:lnSpc>
              <a:spcBef>
                <a:spcPts val="0"/>
              </a:spcBef>
              <a:spcAft>
                <a:spcPts val="0"/>
              </a:spcAft>
              <a:buClr>
                <a:schemeClr val="dk1"/>
              </a:buClr>
              <a:buSzPct val="100000"/>
              <a:buFont typeface="Open Sans"/>
              <a:buChar char="○"/>
            </a:pPr>
            <a:r>
              <a:rPr lang="en" sz="1360">
                <a:solidFill>
                  <a:schemeClr val="dk1"/>
                </a:solidFill>
                <a:latin typeface="Open Sans"/>
                <a:ea typeface="Open Sans"/>
                <a:cs typeface="Open Sans"/>
                <a:sym typeface="Open Sans"/>
              </a:rPr>
              <a:t>Work on TCKs</a:t>
            </a:r>
            <a:endParaRPr sz="1360">
              <a:solidFill>
                <a:schemeClr val="dk1"/>
              </a:solidFill>
              <a:latin typeface="Open Sans"/>
              <a:ea typeface="Open Sans"/>
              <a:cs typeface="Open Sans"/>
              <a:sym typeface="Open Sans"/>
            </a:endParaRPr>
          </a:p>
          <a:p>
            <a:pPr marL="685800" lvl="1" indent="-245037" algn="l" rtl="0">
              <a:lnSpc>
                <a:spcPct val="165600"/>
              </a:lnSpc>
              <a:spcBef>
                <a:spcPts val="0"/>
              </a:spcBef>
              <a:spcAft>
                <a:spcPts val="0"/>
              </a:spcAft>
              <a:buClr>
                <a:schemeClr val="dk1"/>
              </a:buClr>
              <a:buSzPct val="100000"/>
              <a:buFont typeface="Open Sans"/>
              <a:buChar char="○"/>
            </a:pPr>
            <a:r>
              <a:rPr lang="en" sz="1360">
                <a:solidFill>
                  <a:schemeClr val="dk1"/>
                </a:solidFill>
                <a:latin typeface="Open Sans"/>
                <a:ea typeface="Open Sans"/>
                <a:cs typeface="Open Sans"/>
                <a:sym typeface="Open Sans"/>
              </a:rPr>
              <a:t>Work on Compatible Implementations, hosted at Eclipse Foundation or not</a:t>
            </a:r>
            <a:endParaRPr sz="1360">
              <a:solidFill>
                <a:schemeClr val="dk1"/>
              </a:solidFill>
              <a:latin typeface="Open Sans"/>
              <a:ea typeface="Open Sans"/>
              <a:cs typeface="Open Sans"/>
              <a:sym typeface="Open Sans"/>
            </a:endParaRPr>
          </a:p>
          <a:p>
            <a:pPr marL="342900" lvl="0" indent="-288448" algn="l" rtl="0">
              <a:lnSpc>
                <a:spcPct val="138000"/>
              </a:lnSpc>
              <a:spcBef>
                <a:spcPts val="0"/>
              </a:spcBef>
              <a:spcAft>
                <a:spcPts val="0"/>
              </a:spcAft>
              <a:buClr>
                <a:schemeClr val="dk1"/>
              </a:buClr>
              <a:buSzPct val="100000"/>
              <a:buFont typeface="Open Sans"/>
              <a:buChar char="●"/>
            </a:pPr>
            <a:r>
              <a:rPr lang="en" sz="2100" b="1">
                <a:solidFill>
                  <a:schemeClr val="dk1"/>
                </a:solidFill>
                <a:latin typeface="Open Sans"/>
                <a:ea typeface="Open Sans"/>
                <a:cs typeface="Open Sans"/>
                <a:sym typeface="Open Sans"/>
              </a:rPr>
              <a:t>Collateral work</a:t>
            </a:r>
            <a:endParaRPr sz="2100" b="1">
              <a:solidFill>
                <a:schemeClr val="dk1"/>
              </a:solidFill>
              <a:latin typeface="Open Sans"/>
              <a:ea typeface="Open Sans"/>
              <a:cs typeface="Open Sans"/>
              <a:sym typeface="Open Sans"/>
            </a:endParaRPr>
          </a:p>
          <a:p>
            <a:pPr marL="685800" lvl="1" indent="-245037" algn="l" rtl="0">
              <a:lnSpc>
                <a:spcPct val="138000"/>
              </a:lnSpc>
              <a:spcBef>
                <a:spcPts val="0"/>
              </a:spcBef>
              <a:spcAft>
                <a:spcPts val="0"/>
              </a:spcAft>
              <a:buClr>
                <a:schemeClr val="dk1"/>
              </a:buClr>
              <a:buSzPct val="100000"/>
              <a:buFont typeface="Open Sans"/>
              <a:buChar char="○"/>
            </a:pPr>
            <a:r>
              <a:rPr lang="en" sz="1360">
                <a:solidFill>
                  <a:schemeClr val="dk1"/>
                </a:solidFill>
                <a:latin typeface="Open Sans"/>
                <a:ea typeface="Open Sans"/>
                <a:cs typeface="Open Sans"/>
                <a:sym typeface="Open Sans"/>
              </a:rPr>
              <a:t>We do need presentations, white papers, technical articles that will explain new specifications and feature updates work</a:t>
            </a:r>
            <a:endParaRPr sz="2440" b="1">
              <a:solidFill>
                <a:schemeClr val="dk1"/>
              </a:solidFill>
              <a:latin typeface="Open Sans"/>
              <a:ea typeface="Open Sans"/>
              <a:cs typeface="Open Sans"/>
              <a:sym typeface="Open Sans"/>
            </a:endParaRPr>
          </a:p>
          <a:p>
            <a:pPr marL="0" lvl="0" indent="0" algn="l" rtl="0">
              <a:lnSpc>
                <a:spcPct val="138000"/>
              </a:lnSpc>
              <a:spcBef>
                <a:spcPts val="0"/>
              </a:spcBef>
              <a:spcAft>
                <a:spcPts val="0"/>
              </a:spcAft>
              <a:buNone/>
            </a:pPr>
            <a:endParaRPr sz="1600">
              <a:solidFill>
                <a:srgbClr val="1C208B"/>
              </a:solidFill>
              <a:latin typeface="Open Sans Light"/>
              <a:ea typeface="Open Sans Light"/>
              <a:cs typeface="Open Sans Light"/>
              <a:sym typeface="Open Sans Light"/>
            </a:endParaRPr>
          </a:p>
        </p:txBody>
      </p:sp>
      <p:sp>
        <p:nvSpPr>
          <p:cNvPr id="1421" name="Google Shape;1421;p133"/>
          <p:cNvSpPr txBox="1">
            <a:spLocks noGrp="1"/>
          </p:cNvSpPr>
          <p:nvPr>
            <p:ph type="title" idx="4294967295"/>
          </p:nvPr>
        </p:nvSpPr>
        <p:spPr>
          <a:xfrm>
            <a:off x="822725" y="1826950"/>
            <a:ext cx="3532200" cy="469200"/>
          </a:xfrm>
          <a:prstGeom prst="rect">
            <a:avLst/>
          </a:prstGeom>
        </p:spPr>
        <p:txBody>
          <a:bodyPr spcFirstLastPara="1" wrap="square" lIns="91425" tIns="91425" rIns="91425" bIns="91425" anchor="t" anchorCtr="0">
            <a:noAutofit/>
          </a:bodyPr>
          <a:lstStyle/>
          <a:p>
            <a:pPr marL="0" lvl="0" indent="0" algn="l" rtl="0">
              <a:lnSpc>
                <a:spcPct val="125000"/>
              </a:lnSpc>
              <a:spcBef>
                <a:spcPts val="300"/>
              </a:spcBef>
              <a:spcAft>
                <a:spcPts val="300"/>
              </a:spcAft>
              <a:buNone/>
            </a:pPr>
            <a:r>
              <a:rPr lang="en" sz="2400">
                <a:solidFill>
                  <a:schemeClr val="lt1"/>
                </a:solidFill>
                <a:latin typeface="Open Sans"/>
                <a:ea typeface="Open Sans"/>
                <a:cs typeface="Open Sans"/>
                <a:sym typeface="Open Sans"/>
              </a:rPr>
              <a:t>Lorem ipsum dolor sit amet, consectetur </a:t>
            </a:r>
            <a:endParaRPr sz="2400">
              <a:solidFill>
                <a:schemeClr val="lt1"/>
              </a:solidFill>
              <a:latin typeface="Open Sans"/>
              <a:ea typeface="Open Sans"/>
              <a:cs typeface="Open Sans"/>
              <a:sym typeface="Open Sans"/>
            </a:endParaRPr>
          </a:p>
        </p:txBody>
      </p:sp>
      <p:pic>
        <p:nvPicPr>
          <p:cNvPr id="1422" name="Google Shape;1422;p133"/>
          <p:cNvPicPr preferRelativeResize="0"/>
          <p:nvPr/>
        </p:nvPicPr>
        <p:blipFill>
          <a:blip r:embed="rId3">
            <a:alphaModFix/>
          </a:blip>
          <a:stretch>
            <a:fillRect/>
          </a:stretch>
        </p:blipFill>
        <p:spPr>
          <a:xfrm>
            <a:off x="7788299" y="4732975"/>
            <a:ext cx="952801" cy="260627"/>
          </a:xfrm>
          <a:prstGeom prst="rect">
            <a:avLst/>
          </a:prstGeom>
          <a:noFill/>
          <a:ln>
            <a:noFill/>
          </a:ln>
        </p:spPr>
      </p:pic>
      <p:pic>
        <p:nvPicPr>
          <p:cNvPr id="1423" name="Google Shape;1423;p133"/>
          <p:cNvPicPr preferRelativeResize="0"/>
          <p:nvPr/>
        </p:nvPicPr>
        <p:blipFill>
          <a:blip r:embed="rId4">
            <a:alphaModFix/>
          </a:blip>
          <a:stretch>
            <a:fillRect/>
          </a:stretch>
        </p:blipFill>
        <p:spPr>
          <a:xfrm>
            <a:off x="0" y="-34075"/>
            <a:ext cx="3532199" cy="5177576"/>
          </a:xfrm>
          <a:prstGeom prst="rect">
            <a:avLst/>
          </a:prstGeom>
          <a:noFill/>
          <a:ln>
            <a:noFill/>
          </a:ln>
        </p:spPr>
      </p:pic>
      <p:sp>
        <p:nvSpPr>
          <p:cNvPr id="1424" name="Google Shape;1424;p133"/>
          <p:cNvSpPr txBox="1"/>
          <p:nvPr/>
        </p:nvSpPr>
        <p:spPr>
          <a:xfrm>
            <a:off x="228600" y="3388150"/>
            <a:ext cx="3000000" cy="8496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 sz="2700" b="1">
                <a:solidFill>
                  <a:schemeClr val="lt1"/>
                </a:solidFill>
                <a:latin typeface="Montserrat SemiBold"/>
                <a:ea typeface="Montserrat SemiBold"/>
                <a:cs typeface="Montserrat SemiBold"/>
                <a:sym typeface="Montserrat SemiBold"/>
              </a:rPr>
              <a:t>What can you help with?</a:t>
            </a:r>
            <a:endParaRPr sz="2700" b="1">
              <a:solidFill>
                <a:schemeClr val="lt1"/>
              </a:solidFill>
              <a:latin typeface="Montserrat SemiBold"/>
              <a:ea typeface="Montserrat SemiBold"/>
              <a:cs typeface="Montserrat SemiBold"/>
              <a:sym typeface="Montserrat SemiBold"/>
            </a:endParaRPr>
          </a:p>
        </p:txBody>
      </p:sp>
      <p:grpSp>
        <p:nvGrpSpPr>
          <p:cNvPr id="1425" name="Google Shape;1425;p133"/>
          <p:cNvGrpSpPr/>
          <p:nvPr/>
        </p:nvGrpSpPr>
        <p:grpSpPr>
          <a:xfrm>
            <a:off x="437813" y="741694"/>
            <a:ext cx="2516700" cy="2396400"/>
            <a:chOff x="361613" y="284494"/>
            <a:chExt cx="2516700" cy="2396400"/>
          </a:xfrm>
        </p:grpSpPr>
        <p:sp>
          <p:nvSpPr>
            <p:cNvPr id="1426" name="Google Shape;1426;p133"/>
            <p:cNvSpPr/>
            <p:nvPr/>
          </p:nvSpPr>
          <p:spPr>
            <a:xfrm>
              <a:off x="361613" y="284494"/>
              <a:ext cx="2516700" cy="2396400"/>
            </a:xfrm>
            <a:prstGeom prst="ellipse">
              <a:avLst/>
            </a:prstGeom>
            <a:solidFill>
              <a:srgbClr val="F6941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900" b="0" i="0" u="none" strike="noStrike" cap="none">
                <a:solidFill>
                  <a:srgbClr val="A6A7AC"/>
                </a:solidFill>
                <a:latin typeface="PT Sans"/>
                <a:ea typeface="PT Sans"/>
                <a:cs typeface="PT Sans"/>
                <a:sym typeface="PT Sans"/>
              </a:endParaRPr>
            </a:p>
          </p:txBody>
        </p:sp>
        <p:pic>
          <p:nvPicPr>
            <p:cNvPr id="1427" name="Google Shape;1427;p133"/>
            <p:cNvPicPr preferRelativeResize="0"/>
            <p:nvPr/>
          </p:nvPicPr>
          <p:blipFill>
            <a:blip r:embed="rId5">
              <a:alphaModFix/>
            </a:blip>
            <a:stretch>
              <a:fillRect/>
            </a:stretch>
          </p:blipFill>
          <p:spPr>
            <a:xfrm>
              <a:off x="732881" y="600825"/>
              <a:ext cx="1758920" cy="1678538"/>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sp>
        <p:nvSpPr>
          <p:cNvPr id="1455" name="Google Shape;1455;p136"/>
          <p:cNvSpPr txBox="1">
            <a:spLocks noGrp="1"/>
          </p:cNvSpPr>
          <p:nvPr>
            <p:ph type="body" idx="4294967295"/>
          </p:nvPr>
        </p:nvSpPr>
        <p:spPr>
          <a:xfrm>
            <a:off x="3608400" y="252300"/>
            <a:ext cx="5046900" cy="4638900"/>
          </a:xfrm>
          <a:prstGeom prst="rect">
            <a:avLst/>
          </a:prstGeom>
        </p:spPr>
        <p:txBody>
          <a:bodyPr spcFirstLastPara="1" wrap="square" lIns="91425" tIns="91425" rIns="91425" bIns="91425" anchor="t" anchorCtr="0">
            <a:normAutofit fontScale="77500" lnSpcReduction="20000"/>
          </a:bodyPr>
          <a:lstStyle/>
          <a:p>
            <a:pPr marL="342900" lvl="0" indent="-255979" algn="l" rtl="0">
              <a:lnSpc>
                <a:spcPct val="125000"/>
              </a:lnSpc>
              <a:spcBef>
                <a:spcPts val="300"/>
              </a:spcBef>
              <a:spcAft>
                <a:spcPts val="0"/>
              </a:spcAft>
              <a:buClr>
                <a:srgbClr val="3D3C3B"/>
              </a:buClr>
              <a:buSzPct val="100000"/>
              <a:buFont typeface="Open Sans"/>
              <a:buChar char="●"/>
            </a:pPr>
            <a:r>
              <a:rPr lang="en" sz="1846">
                <a:solidFill>
                  <a:srgbClr val="3D3C3B"/>
                </a:solidFill>
                <a:latin typeface="Open Sans"/>
                <a:ea typeface="Open Sans"/>
                <a:cs typeface="Open Sans"/>
                <a:sym typeface="Open Sans"/>
              </a:rPr>
              <a:t>Create Eclipse Foundation account </a:t>
            </a:r>
            <a:r>
              <a:rPr lang="en" sz="1846" u="sng">
                <a:solidFill>
                  <a:srgbClr val="2200CC"/>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https://www.eclipse.org/</a:t>
            </a:r>
            <a:endParaRPr sz="1846">
              <a:solidFill>
                <a:srgbClr val="3D3C3B"/>
              </a:solidFill>
              <a:latin typeface="Open Sans"/>
              <a:ea typeface="Open Sans"/>
              <a:cs typeface="Open Sans"/>
              <a:sym typeface="Open Sans"/>
            </a:endParaRPr>
          </a:p>
          <a:p>
            <a:pPr marL="0" lvl="0" indent="0" algn="l" rtl="0">
              <a:lnSpc>
                <a:spcPct val="125000"/>
              </a:lnSpc>
              <a:spcBef>
                <a:spcPts val="300"/>
              </a:spcBef>
              <a:spcAft>
                <a:spcPts val="0"/>
              </a:spcAft>
              <a:buNone/>
            </a:pPr>
            <a:endParaRPr sz="1846">
              <a:solidFill>
                <a:srgbClr val="3D3C3B"/>
              </a:solidFill>
              <a:latin typeface="Open Sans"/>
              <a:ea typeface="Open Sans"/>
              <a:cs typeface="Open Sans"/>
              <a:sym typeface="Open Sans"/>
            </a:endParaRPr>
          </a:p>
          <a:p>
            <a:pPr marL="342900" lvl="0" indent="-255979" algn="l" rtl="0">
              <a:lnSpc>
                <a:spcPct val="125000"/>
              </a:lnSpc>
              <a:spcBef>
                <a:spcPts val="300"/>
              </a:spcBef>
              <a:spcAft>
                <a:spcPts val="0"/>
              </a:spcAft>
              <a:buClr>
                <a:srgbClr val="3D3C3B"/>
              </a:buClr>
              <a:buSzPct val="100000"/>
              <a:buFont typeface="Open Sans"/>
              <a:buChar char="●"/>
            </a:pPr>
            <a:r>
              <a:rPr lang="en" sz="1846">
                <a:solidFill>
                  <a:srgbClr val="3D3C3B"/>
                </a:solidFill>
                <a:latin typeface="Open Sans"/>
                <a:ea typeface="Open Sans"/>
                <a:cs typeface="Open Sans"/>
                <a:sym typeface="Open Sans"/>
              </a:rPr>
              <a:t>Select a project you are interested in: </a:t>
            </a:r>
            <a:r>
              <a:rPr lang="en" sz="1846" i="1">
                <a:solidFill>
                  <a:srgbClr val="3D3C3B"/>
                </a:solidFill>
                <a:latin typeface="Open Sans"/>
                <a:ea typeface="Open Sans"/>
                <a:cs typeface="Open Sans"/>
                <a:sym typeface="Open Sans"/>
              </a:rPr>
              <a:t>examples</a:t>
            </a:r>
            <a:r>
              <a:rPr lang="en" sz="1846">
                <a:solidFill>
                  <a:srgbClr val="3D3C3B"/>
                </a:solidFill>
                <a:latin typeface="Open Sans"/>
                <a:ea typeface="Open Sans"/>
                <a:cs typeface="Open Sans"/>
                <a:sym typeface="Open Sans"/>
              </a:rPr>
              <a:t>, </a:t>
            </a:r>
            <a:r>
              <a:rPr lang="en" sz="1846" i="1">
                <a:solidFill>
                  <a:srgbClr val="3D3C3B"/>
                </a:solidFill>
                <a:latin typeface="Open Sans"/>
                <a:ea typeface="Open Sans"/>
                <a:cs typeface="Open Sans"/>
                <a:sym typeface="Open Sans"/>
              </a:rPr>
              <a:t>implementation projects</a:t>
            </a:r>
            <a:r>
              <a:rPr lang="en" sz="1846">
                <a:solidFill>
                  <a:srgbClr val="3D3C3B"/>
                </a:solidFill>
                <a:latin typeface="Open Sans"/>
                <a:ea typeface="Open Sans"/>
                <a:cs typeface="Open Sans"/>
                <a:sym typeface="Open Sans"/>
              </a:rPr>
              <a:t>, </a:t>
            </a:r>
            <a:r>
              <a:rPr lang="en" sz="1846" i="1">
                <a:solidFill>
                  <a:srgbClr val="3D3C3B"/>
                </a:solidFill>
                <a:latin typeface="Open Sans"/>
                <a:ea typeface="Open Sans"/>
                <a:cs typeface="Open Sans"/>
                <a:sym typeface="Open Sans"/>
              </a:rPr>
              <a:t>specification projects</a:t>
            </a:r>
            <a:r>
              <a:rPr lang="en" sz="1846">
                <a:solidFill>
                  <a:srgbClr val="3D3C3B"/>
                </a:solidFill>
                <a:latin typeface="Open Sans"/>
                <a:ea typeface="Open Sans"/>
                <a:cs typeface="Open Sans"/>
                <a:sym typeface="Open Sans"/>
              </a:rPr>
              <a:t> or </a:t>
            </a:r>
            <a:r>
              <a:rPr lang="en" sz="1846" i="1">
                <a:solidFill>
                  <a:srgbClr val="3D3C3B"/>
                </a:solidFill>
                <a:latin typeface="Open Sans"/>
                <a:ea typeface="Open Sans"/>
                <a:cs typeface="Open Sans"/>
                <a:sym typeface="Open Sans"/>
              </a:rPr>
              <a:t>TCK project</a:t>
            </a:r>
            <a:r>
              <a:rPr lang="en" sz="1846">
                <a:solidFill>
                  <a:srgbClr val="3D3C3B"/>
                </a:solidFill>
                <a:latin typeface="Open Sans"/>
                <a:ea typeface="Open Sans"/>
                <a:cs typeface="Open Sans"/>
                <a:sym typeface="Open Sans"/>
              </a:rPr>
              <a:t>; visit </a:t>
            </a:r>
            <a:r>
              <a:rPr lang="en" sz="1846" u="sng">
                <a:solidFill>
                  <a:srgbClr val="2200CC"/>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https://jakarta.ee/specifications/</a:t>
            </a:r>
            <a:r>
              <a:rPr lang="en" sz="1846">
                <a:solidFill>
                  <a:srgbClr val="3D3C3B"/>
                </a:solidFill>
                <a:latin typeface="Open Sans"/>
                <a:ea typeface="Open Sans"/>
                <a:cs typeface="Open Sans"/>
                <a:sym typeface="Open Sans"/>
              </a:rPr>
              <a:t>, or </a:t>
            </a:r>
            <a:r>
              <a:rPr lang="en" sz="1846" u="sng">
                <a:solidFill>
                  <a:srgbClr val="2200CC"/>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https://projects.eclipse.org/projects/ee4j</a:t>
            </a:r>
            <a:endParaRPr sz="1846">
              <a:solidFill>
                <a:srgbClr val="3D3C3B"/>
              </a:solidFill>
              <a:latin typeface="Open Sans"/>
              <a:ea typeface="Open Sans"/>
              <a:cs typeface="Open Sans"/>
              <a:sym typeface="Open Sans"/>
            </a:endParaRPr>
          </a:p>
          <a:p>
            <a:pPr marL="0" lvl="0" indent="0" algn="l" rtl="0">
              <a:lnSpc>
                <a:spcPct val="125000"/>
              </a:lnSpc>
              <a:spcBef>
                <a:spcPts val="300"/>
              </a:spcBef>
              <a:spcAft>
                <a:spcPts val="0"/>
              </a:spcAft>
              <a:buNone/>
            </a:pPr>
            <a:endParaRPr sz="1846">
              <a:solidFill>
                <a:srgbClr val="3D3C3B"/>
              </a:solidFill>
              <a:latin typeface="Open Sans"/>
              <a:ea typeface="Open Sans"/>
              <a:cs typeface="Open Sans"/>
              <a:sym typeface="Open Sans"/>
            </a:endParaRPr>
          </a:p>
          <a:p>
            <a:pPr marL="342900" lvl="0" indent="-243840" algn="l" rtl="0">
              <a:lnSpc>
                <a:spcPct val="125000"/>
              </a:lnSpc>
              <a:spcBef>
                <a:spcPts val="300"/>
              </a:spcBef>
              <a:spcAft>
                <a:spcPts val="0"/>
              </a:spcAft>
              <a:buClr>
                <a:srgbClr val="3D3C3B"/>
              </a:buClr>
              <a:buSzPct val="86641"/>
              <a:buFont typeface="Open Sans"/>
              <a:buChar char="●"/>
            </a:pPr>
            <a:r>
              <a:rPr lang="en" sz="1846">
                <a:solidFill>
                  <a:srgbClr val="3D3C3B"/>
                </a:solidFill>
                <a:latin typeface="Open Sans"/>
                <a:ea typeface="Open Sans"/>
                <a:cs typeface="Open Sans"/>
                <a:sym typeface="Open Sans"/>
              </a:rPr>
              <a:t>Subscribe to the project mailing list and reach out </a:t>
            </a:r>
            <a:r>
              <a:rPr lang="en" sz="1746" u="sng">
                <a:solidFill>
                  <a:srgbClr val="2200CC"/>
                </a:solid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https://projects.eclipse.org/projects/ee4j.starter/contact</a:t>
            </a:r>
            <a:r>
              <a:rPr lang="en" sz="1746">
                <a:solidFill>
                  <a:srgbClr val="3D3C3B"/>
                </a:solidFill>
                <a:latin typeface="Open Sans"/>
                <a:ea typeface="Open Sans"/>
                <a:cs typeface="Open Sans"/>
                <a:sym typeface="Open Sans"/>
              </a:rPr>
              <a:t> </a:t>
            </a:r>
            <a:r>
              <a:rPr lang="en" sz="1846">
                <a:solidFill>
                  <a:srgbClr val="3D3C3B"/>
                </a:solidFill>
                <a:latin typeface="Open Sans"/>
                <a:ea typeface="Open Sans"/>
                <a:cs typeface="Open Sans"/>
                <a:sym typeface="Open Sans"/>
              </a:rPr>
              <a:t>or </a:t>
            </a:r>
            <a:r>
              <a:rPr lang="en" sz="1846" u="sng">
                <a:solidFill>
                  <a:srgbClr val="2200CC"/>
                </a:solidFill>
                <a:latin typeface="Open Sans"/>
                <a:ea typeface="Open Sans"/>
                <a:cs typeface="Open Sans"/>
                <a:sym typeface="Open Sans"/>
                <a:hlinkClick r:id="rId7">
                  <a:extLst>
                    <a:ext uri="{A12FA001-AC4F-418D-AE19-62706E023703}">
                      <ahyp:hlinkClr xmlns:ahyp="http://schemas.microsoft.com/office/drawing/2018/hyperlinkcolor" val="tx"/>
                    </a:ext>
                  </a:extLst>
                </a:hlinkClick>
              </a:rPr>
              <a:t>https://jakarta.ee/connect/mailing-lists/</a:t>
            </a:r>
            <a:r>
              <a:rPr lang="en" sz="1846">
                <a:solidFill>
                  <a:srgbClr val="3D3C3B"/>
                </a:solidFill>
                <a:latin typeface="Open Sans"/>
                <a:ea typeface="Open Sans"/>
                <a:cs typeface="Open Sans"/>
                <a:sym typeface="Open Sans"/>
              </a:rPr>
              <a:t> </a:t>
            </a:r>
            <a:endParaRPr sz="1846">
              <a:solidFill>
                <a:srgbClr val="3D3C3B"/>
              </a:solidFill>
              <a:latin typeface="Open Sans"/>
              <a:ea typeface="Open Sans"/>
              <a:cs typeface="Open Sans"/>
              <a:sym typeface="Open Sans"/>
            </a:endParaRPr>
          </a:p>
          <a:p>
            <a:pPr marL="0" lvl="0" indent="0" algn="l" rtl="0">
              <a:lnSpc>
                <a:spcPct val="125000"/>
              </a:lnSpc>
              <a:spcBef>
                <a:spcPts val="300"/>
              </a:spcBef>
              <a:spcAft>
                <a:spcPts val="0"/>
              </a:spcAft>
              <a:buNone/>
            </a:pPr>
            <a:endParaRPr sz="1846">
              <a:solidFill>
                <a:srgbClr val="3D3C3B"/>
              </a:solidFill>
              <a:latin typeface="Open Sans"/>
              <a:ea typeface="Open Sans"/>
              <a:cs typeface="Open Sans"/>
              <a:sym typeface="Open Sans"/>
            </a:endParaRPr>
          </a:p>
          <a:p>
            <a:pPr marL="342900" lvl="0" indent="-243840" algn="l" rtl="0">
              <a:lnSpc>
                <a:spcPct val="125000"/>
              </a:lnSpc>
              <a:spcBef>
                <a:spcPts val="300"/>
              </a:spcBef>
              <a:spcAft>
                <a:spcPts val="0"/>
              </a:spcAft>
              <a:buClr>
                <a:srgbClr val="3D3C3B"/>
              </a:buClr>
              <a:buSzPct val="86641"/>
              <a:buFont typeface="Open Sans"/>
              <a:buChar char="●"/>
            </a:pPr>
            <a:r>
              <a:rPr lang="en" sz="1846">
                <a:solidFill>
                  <a:srgbClr val="3D3C3B"/>
                </a:solidFill>
                <a:latin typeface="Open Sans"/>
                <a:ea typeface="Open Sans"/>
                <a:cs typeface="Open Sans"/>
                <a:sym typeface="Open Sans"/>
              </a:rPr>
              <a:t>Find the project repository </a:t>
            </a:r>
            <a:r>
              <a:rPr lang="en" sz="1846" u="sng">
                <a:solidFill>
                  <a:srgbClr val="2200CC"/>
                </a:solidFill>
                <a:highlight>
                  <a:srgbClr val="F9F9F9"/>
                </a:highlight>
                <a:latin typeface="Open Sans"/>
                <a:ea typeface="Open Sans"/>
                <a:cs typeface="Open Sans"/>
                <a:sym typeface="Open Sans"/>
                <a:hlinkClick r:id="rId8">
                  <a:extLst>
                    <a:ext uri="{A12FA001-AC4F-418D-AE19-62706E023703}">
                      <ahyp:hlinkClr xmlns:ahyp="http://schemas.microsoft.com/office/drawing/2018/hyperlinkcolor" val="tx"/>
                    </a:ext>
                  </a:extLst>
                </a:hlinkClick>
              </a:rPr>
              <a:t>https://github.com/eclipse-ee4j/starter.git</a:t>
            </a:r>
            <a:r>
              <a:rPr lang="en" sz="1296">
                <a:solidFill>
                  <a:srgbClr val="666666"/>
                </a:solidFill>
                <a:highlight>
                  <a:srgbClr val="F9F9F9"/>
                </a:highlight>
              </a:rPr>
              <a:t>  (*example)</a:t>
            </a:r>
            <a:endParaRPr sz="1846">
              <a:solidFill>
                <a:srgbClr val="3D3C3B"/>
              </a:solidFill>
              <a:latin typeface="Open Sans"/>
              <a:ea typeface="Open Sans"/>
              <a:cs typeface="Open Sans"/>
              <a:sym typeface="Open Sans"/>
            </a:endParaRPr>
          </a:p>
          <a:p>
            <a:pPr marL="0" lvl="0" indent="0" algn="l" rtl="0">
              <a:lnSpc>
                <a:spcPct val="125000"/>
              </a:lnSpc>
              <a:spcBef>
                <a:spcPts val="300"/>
              </a:spcBef>
              <a:spcAft>
                <a:spcPts val="0"/>
              </a:spcAft>
              <a:buNone/>
            </a:pPr>
            <a:endParaRPr sz="1846">
              <a:solidFill>
                <a:srgbClr val="3D3C3B"/>
              </a:solidFill>
              <a:latin typeface="Open Sans"/>
              <a:ea typeface="Open Sans"/>
              <a:cs typeface="Open Sans"/>
              <a:sym typeface="Open Sans"/>
            </a:endParaRPr>
          </a:p>
          <a:p>
            <a:pPr marL="342900" lvl="0" indent="-255979" algn="l" rtl="0">
              <a:lnSpc>
                <a:spcPct val="125000"/>
              </a:lnSpc>
              <a:spcBef>
                <a:spcPts val="300"/>
              </a:spcBef>
              <a:spcAft>
                <a:spcPts val="0"/>
              </a:spcAft>
              <a:buClr>
                <a:srgbClr val="3D3C3B"/>
              </a:buClr>
              <a:buSzPct val="100000"/>
              <a:buFont typeface="Open Sans"/>
              <a:buChar char="●"/>
            </a:pPr>
            <a:r>
              <a:rPr lang="en" sz="1846">
                <a:solidFill>
                  <a:srgbClr val="3D3C3B"/>
                </a:solidFill>
                <a:latin typeface="Open Sans"/>
                <a:ea typeface="Open Sans"/>
                <a:cs typeface="Open Sans"/>
                <a:sym typeface="Open Sans"/>
              </a:rPr>
              <a:t>Find other ways to connect </a:t>
            </a:r>
            <a:r>
              <a:rPr lang="en" sz="1846" u="sng">
                <a:solidFill>
                  <a:srgbClr val="2200CC"/>
                </a:solidFill>
                <a:latin typeface="Open Sans"/>
                <a:ea typeface="Open Sans"/>
                <a:cs typeface="Open Sans"/>
                <a:sym typeface="Open Sans"/>
                <a:hlinkClick r:id="rId9">
                  <a:extLst>
                    <a:ext uri="{A12FA001-AC4F-418D-AE19-62706E023703}">
                      <ahyp:hlinkClr xmlns:ahyp="http://schemas.microsoft.com/office/drawing/2018/hyperlinkcolor" val="tx"/>
                    </a:ext>
                  </a:extLst>
                </a:hlinkClick>
              </a:rPr>
              <a:t>https://jakarta.ee/connect/</a:t>
            </a:r>
            <a:r>
              <a:rPr lang="en" sz="1846">
                <a:solidFill>
                  <a:srgbClr val="3D3C3B"/>
                </a:solidFill>
                <a:latin typeface="Open Sans"/>
                <a:ea typeface="Open Sans"/>
                <a:cs typeface="Open Sans"/>
                <a:sym typeface="Open Sans"/>
              </a:rPr>
              <a:t> </a:t>
            </a:r>
            <a:endParaRPr sz="2087" b="1">
              <a:solidFill>
                <a:schemeClr val="dk1"/>
              </a:solidFill>
              <a:latin typeface="Open Sans"/>
              <a:ea typeface="Open Sans"/>
              <a:cs typeface="Open Sans"/>
              <a:sym typeface="Open Sans"/>
            </a:endParaRPr>
          </a:p>
          <a:p>
            <a:pPr marL="0" lvl="0" indent="0" algn="l" rtl="0">
              <a:lnSpc>
                <a:spcPct val="138000"/>
              </a:lnSpc>
              <a:spcBef>
                <a:spcPts val="300"/>
              </a:spcBef>
              <a:spcAft>
                <a:spcPts val="0"/>
              </a:spcAft>
              <a:buNone/>
            </a:pPr>
            <a:endParaRPr sz="1600">
              <a:solidFill>
                <a:srgbClr val="1C208B"/>
              </a:solidFill>
              <a:latin typeface="Open Sans Light"/>
              <a:ea typeface="Open Sans Light"/>
              <a:cs typeface="Open Sans Light"/>
              <a:sym typeface="Open Sans Light"/>
            </a:endParaRPr>
          </a:p>
        </p:txBody>
      </p:sp>
      <p:pic>
        <p:nvPicPr>
          <p:cNvPr id="1456" name="Google Shape;1456;p136"/>
          <p:cNvPicPr preferRelativeResize="0"/>
          <p:nvPr/>
        </p:nvPicPr>
        <p:blipFill>
          <a:blip r:embed="rId10">
            <a:alphaModFix/>
          </a:blip>
          <a:stretch>
            <a:fillRect/>
          </a:stretch>
        </p:blipFill>
        <p:spPr>
          <a:xfrm>
            <a:off x="7788299" y="4732975"/>
            <a:ext cx="952801" cy="260627"/>
          </a:xfrm>
          <a:prstGeom prst="rect">
            <a:avLst/>
          </a:prstGeom>
          <a:noFill/>
          <a:ln>
            <a:noFill/>
          </a:ln>
        </p:spPr>
      </p:pic>
      <p:pic>
        <p:nvPicPr>
          <p:cNvPr id="1457" name="Google Shape;1457;p136"/>
          <p:cNvPicPr preferRelativeResize="0"/>
          <p:nvPr/>
        </p:nvPicPr>
        <p:blipFill>
          <a:blip r:embed="rId11">
            <a:alphaModFix/>
          </a:blip>
          <a:stretch>
            <a:fillRect/>
          </a:stretch>
        </p:blipFill>
        <p:spPr>
          <a:xfrm>
            <a:off x="0" y="-34075"/>
            <a:ext cx="3532199" cy="5177576"/>
          </a:xfrm>
          <a:prstGeom prst="rect">
            <a:avLst/>
          </a:prstGeom>
          <a:noFill/>
          <a:ln>
            <a:noFill/>
          </a:ln>
        </p:spPr>
      </p:pic>
      <p:sp>
        <p:nvSpPr>
          <p:cNvPr id="1458" name="Google Shape;1458;p136"/>
          <p:cNvSpPr txBox="1"/>
          <p:nvPr/>
        </p:nvSpPr>
        <p:spPr>
          <a:xfrm>
            <a:off x="228600" y="3388150"/>
            <a:ext cx="3000000" cy="517200"/>
          </a:xfrm>
          <a:prstGeom prst="rect">
            <a:avLst/>
          </a:prstGeom>
          <a:noFill/>
          <a:ln>
            <a:noFill/>
          </a:ln>
        </p:spPr>
        <p:txBody>
          <a:bodyPr spcFirstLastPara="1" wrap="square" lIns="91425" tIns="91425" rIns="91425" bIns="91425" anchor="t" anchorCtr="0">
            <a:spAutoFit/>
          </a:bodyPr>
          <a:lstStyle/>
          <a:p>
            <a:pPr marL="0" lvl="0" indent="0" algn="ctr" rtl="0">
              <a:lnSpc>
                <a:spcPct val="80000"/>
              </a:lnSpc>
              <a:spcBef>
                <a:spcPts val="0"/>
              </a:spcBef>
              <a:spcAft>
                <a:spcPts val="0"/>
              </a:spcAft>
              <a:buNone/>
            </a:pPr>
            <a:r>
              <a:rPr lang="en" sz="2700" b="1">
                <a:solidFill>
                  <a:schemeClr val="lt1"/>
                </a:solidFill>
                <a:latin typeface="Montserrat SemiBold"/>
                <a:ea typeface="Montserrat SemiBold"/>
                <a:cs typeface="Montserrat SemiBold"/>
                <a:sym typeface="Montserrat SemiBold"/>
              </a:rPr>
              <a:t>How to start?</a:t>
            </a:r>
            <a:endParaRPr sz="2700" b="1">
              <a:solidFill>
                <a:schemeClr val="lt1"/>
              </a:solidFill>
              <a:latin typeface="Montserrat SemiBold"/>
              <a:ea typeface="Montserrat SemiBold"/>
              <a:cs typeface="Montserrat SemiBold"/>
              <a:sym typeface="Montserrat SemiBold"/>
            </a:endParaRPr>
          </a:p>
        </p:txBody>
      </p:sp>
      <p:grpSp>
        <p:nvGrpSpPr>
          <p:cNvPr id="1459" name="Google Shape;1459;p136"/>
          <p:cNvGrpSpPr/>
          <p:nvPr/>
        </p:nvGrpSpPr>
        <p:grpSpPr>
          <a:xfrm>
            <a:off x="437813" y="741694"/>
            <a:ext cx="2516700" cy="2396400"/>
            <a:chOff x="361613" y="284494"/>
            <a:chExt cx="2516700" cy="2396400"/>
          </a:xfrm>
        </p:grpSpPr>
        <p:sp>
          <p:nvSpPr>
            <p:cNvPr id="1460" name="Google Shape;1460;p136"/>
            <p:cNvSpPr/>
            <p:nvPr/>
          </p:nvSpPr>
          <p:spPr>
            <a:xfrm>
              <a:off x="361613" y="284494"/>
              <a:ext cx="2516700" cy="2396400"/>
            </a:xfrm>
            <a:prstGeom prst="ellipse">
              <a:avLst/>
            </a:prstGeom>
            <a:solidFill>
              <a:srgbClr val="F6941D"/>
            </a:solidFill>
            <a:ln>
              <a:noFill/>
            </a:ln>
          </p:spPr>
          <p:txBody>
            <a:bodyPr spcFirstLastPara="1" wrap="square" lIns="14300" tIns="14300" rIns="14300" bIns="14300"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900" b="0" i="0" u="none" strike="noStrike" cap="none">
                <a:solidFill>
                  <a:srgbClr val="A6A7AC"/>
                </a:solidFill>
                <a:latin typeface="PT Sans"/>
                <a:ea typeface="PT Sans"/>
                <a:cs typeface="PT Sans"/>
                <a:sym typeface="PT Sans"/>
              </a:endParaRPr>
            </a:p>
          </p:txBody>
        </p:sp>
        <p:pic>
          <p:nvPicPr>
            <p:cNvPr id="1461" name="Google Shape;1461;p136"/>
            <p:cNvPicPr preferRelativeResize="0"/>
            <p:nvPr/>
          </p:nvPicPr>
          <p:blipFill>
            <a:blip r:embed="rId12">
              <a:alphaModFix/>
            </a:blip>
            <a:stretch>
              <a:fillRect/>
            </a:stretch>
          </p:blipFill>
          <p:spPr>
            <a:xfrm>
              <a:off x="732881" y="600825"/>
              <a:ext cx="1758920" cy="1678538"/>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65"/>
        <p:cNvGrpSpPr/>
        <p:nvPr/>
      </p:nvGrpSpPr>
      <p:grpSpPr>
        <a:xfrm>
          <a:off x="0" y="0"/>
          <a:ext cx="0" cy="0"/>
          <a:chOff x="0" y="0"/>
          <a:chExt cx="0" cy="0"/>
        </a:xfrm>
      </p:grpSpPr>
      <p:sp>
        <p:nvSpPr>
          <p:cNvPr id="1466" name="Google Shape;1466;p137"/>
          <p:cNvSpPr/>
          <p:nvPr/>
        </p:nvSpPr>
        <p:spPr>
          <a:xfrm rot="5400000" flipH="1">
            <a:off x="-163775" y="1226400"/>
            <a:ext cx="4080900" cy="3753300"/>
          </a:xfrm>
          <a:prstGeom prst="rtTriangle">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37"/>
          <p:cNvSpPr/>
          <p:nvPr/>
        </p:nvSpPr>
        <p:spPr>
          <a:xfrm rot="-5400000">
            <a:off x="373200" y="4870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68" name="Google Shape;1468;p137"/>
          <p:cNvPicPr preferRelativeResize="0"/>
          <p:nvPr/>
        </p:nvPicPr>
        <p:blipFill>
          <a:blip r:embed="rId3">
            <a:alphaModFix/>
          </a:blip>
          <a:stretch>
            <a:fillRect/>
          </a:stretch>
        </p:blipFill>
        <p:spPr>
          <a:xfrm>
            <a:off x="7788299" y="4732975"/>
            <a:ext cx="952801" cy="260627"/>
          </a:xfrm>
          <a:prstGeom prst="rect">
            <a:avLst/>
          </a:prstGeom>
          <a:noFill/>
          <a:ln>
            <a:noFill/>
          </a:ln>
        </p:spPr>
      </p:pic>
      <p:pic>
        <p:nvPicPr>
          <p:cNvPr id="1469" name="Google Shape;1469;p137"/>
          <p:cNvPicPr preferRelativeResize="0"/>
          <p:nvPr/>
        </p:nvPicPr>
        <p:blipFill>
          <a:blip r:embed="rId4">
            <a:alphaModFix/>
          </a:blip>
          <a:stretch>
            <a:fillRect/>
          </a:stretch>
        </p:blipFill>
        <p:spPr>
          <a:xfrm>
            <a:off x="8" y="-83300"/>
            <a:ext cx="4441083" cy="5143499"/>
          </a:xfrm>
          <a:prstGeom prst="rect">
            <a:avLst/>
          </a:prstGeom>
          <a:noFill/>
          <a:ln>
            <a:noFill/>
          </a:ln>
        </p:spPr>
      </p:pic>
      <p:sp>
        <p:nvSpPr>
          <p:cNvPr id="1470" name="Google Shape;1470;p137"/>
          <p:cNvSpPr txBox="1"/>
          <p:nvPr/>
        </p:nvSpPr>
        <p:spPr>
          <a:xfrm>
            <a:off x="4988650" y="1963000"/>
            <a:ext cx="3693300" cy="5079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100" b="1">
                <a:solidFill>
                  <a:srgbClr val="ED7D31"/>
                </a:solidFill>
              </a:rPr>
              <a:t>https://jakarta.ee/connect/</a:t>
            </a:r>
            <a:endParaRPr sz="2000" b="1">
              <a:solidFill>
                <a:srgbClr val="ED7D3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74"/>
        <p:cNvGrpSpPr/>
        <p:nvPr/>
      </p:nvGrpSpPr>
      <p:grpSpPr>
        <a:xfrm>
          <a:off x="0" y="0"/>
          <a:ext cx="0" cy="0"/>
          <a:chOff x="0" y="0"/>
          <a:chExt cx="0" cy="0"/>
        </a:xfrm>
      </p:grpSpPr>
      <p:sp>
        <p:nvSpPr>
          <p:cNvPr id="1475" name="Google Shape;1475;p138"/>
          <p:cNvSpPr/>
          <p:nvPr/>
        </p:nvSpPr>
        <p:spPr>
          <a:xfrm rot="5400000" flipH="1">
            <a:off x="-163775" y="1226400"/>
            <a:ext cx="4080900" cy="3753300"/>
          </a:xfrm>
          <a:prstGeom prst="rtTriangle">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38"/>
          <p:cNvSpPr txBox="1">
            <a:spLocks noGrp="1"/>
          </p:cNvSpPr>
          <p:nvPr>
            <p:ph type="title" idx="4294967295"/>
          </p:nvPr>
        </p:nvSpPr>
        <p:spPr>
          <a:xfrm>
            <a:off x="815500" y="428225"/>
            <a:ext cx="69270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45833"/>
              <a:buFont typeface="Arial"/>
              <a:buNone/>
            </a:pPr>
            <a:r>
              <a:rPr lang="en" b="1">
                <a:solidFill>
                  <a:srgbClr val="1B208B"/>
                </a:solidFill>
                <a:latin typeface="Open Sans"/>
                <a:ea typeface="Open Sans"/>
                <a:cs typeface="Open Sans"/>
                <a:sym typeface="Open Sans"/>
              </a:rPr>
              <a:t>Be part of the Community!</a:t>
            </a:r>
            <a:r>
              <a:rPr lang="en" sz="2400">
                <a:latin typeface="Open Sans"/>
                <a:ea typeface="Open Sans"/>
                <a:cs typeface="Open Sans"/>
                <a:sym typeface="Open Sans"/>
              </a:rPr>
              <a:t> </a:t>
            </a:r>
            <a:endParaRPr sz="2400">
              <a:solidFill>
                <a:srgbClr val="1C208B"/>
              </a:solidFill>
              <a:latin typeface="Open Sans"/>
              <a:ea typeface="Open Sans"/>
              <a:cs typeface="Open Sans"/>
              <a:sym typeface="Open Sans"/>
            </a:endParaRPr>
          </a:p>
          <a:p>
            <a:pPr marL="0" lvl="0" indent="0" algn="l" rtl="0">
              <a:spcBef>
                <a:spcPts val="0"/>
              </a:spcBef>
              <a:spcAft>
                <a:spcPts val="0"/>
              </a:spcAft>
              <a:buClr>
                <a:schemeClr val="dk1"/>
              </a:buClr>
              <a:buSzPct val="45833"/>
              <a:buFont typeface="Arial"/>
              <a:buNone/>
            </a:pPr>
            <a:endParaRPr sz="2400">
              <a:solidFill>
                <a:srgbClr val="1C208B"/>
              </a:solidFill>
              <a:latin typeface="Open Sans"/>
              <a:ea typeface="Open Sans"/>
              <a:cs typeface="Open Sans"/>
              <a:sym typeface="Open Sans"/>
            </a:endParaRPr>
          </a:p>
        </p:txBody>
      </p:sp>
      <p:sp>
        <p:nvSpPr>
          <p:cNvPr id="1477" name="Google Shape;1477;p138"/>
          <p:cNvSpPr txBox="1"/>
          <p:nvPr/>
        </p:nvSpPr>
        <p:spPr>
          <a:xfrm>
            <a:off x="815500" y="1177400"/>
            <a:ext cx="4629900" cy="3512700"/>
          </a:xfrm>
          <a:prstGeom prst="rect">
            <a:avLst/>
          </a:prstGeom>
          <a:noFill/>
          <a:ln>
            <a:noFill/>
          </a:ln>
        </p:spPr>
        <p:txBody>
          <a:bodyPr spcFirstLastPara="1" wrap="square" lIns="91425" tIns="45700" rIns="91425" bIns="45700" anchor="t" anchorCtr="0">
            <a:noAutofit/>
          </a:bodyPr>
          <a:lstStyle/>
          <a:p>
            <a:pPr marL="457200" lvl="0" indent="0" algn="l" rtl="0">
              <a:lnSpc>
                <a:spcPct val="115000"/>
              </a:lnSpc>
              <a:spcBef>
                <a:spcPts val="300"/>
              </a:spcBef>
              <a:spcAft>
                <a:spcPts val="0"/>
              </a:spcAft>
              <a:buNone/>
            </a:pPr>
            <a:endParaRPr sz="1600">
              <a:solidFill>
                <a:srgbClr val="000000"/>
              </a:solidFill>
              <a:latin typeface="Open Sans"/>
              <a:ea typeface="Open Sans"/>
              <a:cs typeface="Open Sans"/>
              <a:sym typeface="Open Sans"/>
            </a:endParaRPr>
          </a:p>
          <a:p>
            <a:pPr marL="457200" lvl="0" indent="0" algn="l" rtl="0">
              <a:lnSpc>
                <a:spcPct val="115000"/>
              </a:lnSpc>
              <a:spcBef>
                <a:spcPts val="300"/>
              </a:spcBef>
              <a:spcAft>
                <a:spcPts val="0"/>
              </a:spcAft>
              <a:buNone/>
            </a:pPr>
            <a:endParaRPr>
              <a:solidFill>
                <a:srgbClr val="000000"/>
              </a:solidFill>
              <a:latin typeface="Open Sans Light"/>
              <a:ea typeface="Open Sans Light"/>
              <a:cs typeface="Open Sans Light"/>
              <a:sym typeface="Open Sans Light"/>
            </a:endParaRPr>
          </a:p>
          <a:p>
            <a:pPr marL="0" lvl="0" indent="0" algn="l" rtl="0">
              <a:lnSpc>
                <a:spcPct val="125000"/>
              </a:lnSpc>
              <a:spcBef>
                <a:spcPts val="300"/>
              </a:spcBef>
              <a:spcAft>
                <a:spcPts val="300"/>
              </a:spcAft>
              <a:buNone/>
            </a:pPr>
            <a:endParaRPr>
              <a:solidFill>
                <a:srgbClr val="3D3C3B"/>
              </a:solidFill>
              <a:latin typeface="Open Sans Light"/>
              <a:ea typeface="Open Sans Light"/>
              <a:cs typeface="Open Sans Light"/>
              <a:sym typeface="Open Sans Light"/>
            </a:endParaRPr>
          </a:p>
        </p:txBody>
      </p:sp>
      <p:sp>
        <p:nvSpPr>
          <p:cNvPr id="1478" name="Google Shape;1478;p138"/>
          <p:cNvSpPr/>
          <p:nvPr/>
        </p:nvSpPr>
        <p:spPr>
          <a:xfrm rot="-5400000">
            <a:off x="373200" y="4870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9" name="Google Shape;1479;p138"/>
          <p:cNvPicPr preferRelativeResize="0"/>
          <p:nvPr/>
        </p:nvPicPr>
        <p:blipFill>
          <a:blip r:embed="rId3">
            <a:alphaModFix/>
          </a:blip>
          <a:stretch>
            <a:fillRect/>
          </a:stretch>
        </p:blipFill>
        <p:spPr>
          <a:xfrm>
            <a:off x="7788299" y="4732975"/>
            <a:ext cx="952801" cy="260627"/>
          </a:xfrm>
          <a:prstGeom prst="rect">
            <a:avLst/>
          </a:prstGeom>
          <a:noFill/>
          <a:ln>
            <a:noFill/>
          </a:ln>
        </p:spPr>
      </p:pic>
      <p:sp>
        <p:nvSpPr>
          <p:cNvPr id="1480" name="Google Shape;1480;p138"/>
          <p:cNvSpPr txBox="1"/>
          <p:nvPr/>
        </p:nvSpPr>
        <p:spPr>
          <a:xfrm>
            <a:off x="2982775" y="1022575"/>
            <a:ext cx="3693300" cy="4926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 sz="2000" b="1" dirty="0">
                <a:solidFill>
                  <a:srgbClr val="ED7D31"/>
                </a:solidFill>
              </a:rPr>
              <a:t>https://jakarta.ee/community</a:t>
            </a:r>
            <a:endParaRPr sz="2600" b="1" dirty="0">
              <a:solidFill>
                <a:srgbClr val="ED7D31"/>
              </a:solidFill>
            </a:endParaRPr>
          </a:p>
        </p:txBody>
      </p:sp>
      <p:pic>
        <p:nvPicPr>
          <p:cNvPr id="1481" name="Google Shape;1481;p138"/>
          <p:cNvPicPr preferRelativeResize="0"/>
          <p:nvPr/>
        </p:nvPicPr>
        <p:blipFill>
          <a:blip r:embed="rId4">
            <a:alphaModFix/>
          </a:blip>
          <a:stretch>
            <a:fillRect/>
          </a:stretch>
        </p:blipFill>
        <p:spPr>
          <a:xfrm>
            <a:off x="1220349" y="1616175"/>
            <a:ext cx="6574499" cy="31142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97"/>
        <p:cNvGrpSpPr/>
        <p:nvPr/>
      </p:nvGrpSpPr>
      <p:grpSpPr>
        <a:xfrm>
          <a:off x="0" y="0"/>
          <a:ext cx="0" cy="0"/>
          <a:chOff x="0" y="0"/>
          <a:chExt cx="0" cy="0"/>
        </a:xfrm>
      </p:grpSpPr>
      <p:sp>
        <p:nvSpPr>
          <p:cNvPr id="1498" name="Google Shape;1498;p140"/>
          <p:cNvSpPr/>
          <p:nvPr/>
        </p:nvSpPr>
        <p:spPr>
          <a:xfrm rot="-4925367">
            <a:off x="3440795" y="-844833"/>
            <a:ext cx="2369447" cy="7627171"/>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40"/>
          <p:cNvSpPr/>
          <p:nvPr/>
        </p:nvSpPr>
        <p:spPr>
          <a:xfrm rot="7811233">
            <a:off x="6192580" y="2541323"/>
            <a:ext cx="328691" cy="368716"/>
          </a:xfrm>
          <a:prstGeom prst="rtTriangle">
            <a:avLst/>
          </a:prstGeom>
          <a:gradFill>
            <a:gsLst>
              <a:gs pos="0">
                <a:srgbClr val="00FFFF"/>
              </a:gs>
              <a:gs pos="100000">
                <a:srgbClr val="286CB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40"/>
          <p:cNvSpPr/>
          <p:nvPr/>
        </p:nvSpPr>
        <p:spPr>
          <a:xfrm rot="7811233">
            <a:off x="4529114" y="2541323"/>
            <a:ext cx="328691" cy="368716"/>
          </a:xfrm>
          <a:prstGeom prst="rtTriangle">
            <a:avLst/>
          </a:prstGeom>
          <a:gradFill>
            <a:gsLst>
              <a:gs pos="0">
                <a:srgbClr val="2B32C9"/>
              </a:gs>
              <a:gs pos="100000">
                <a:srgbClr val="286CB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40"/>
          <p:cNvSpPr/>
          <p:nvPr/>
        </p:nvSpPr>
        <p:spPr>
          <a:xfrm rot="7811233">
            <a:off x="2865639" y="2497998"/>
            <a:ext cx="328691" cy="368716"/>
          </a:xfrm>
          <a:prstGeom prst="rtTriangle">
            <a:avLst/>
          </a:prstGeom>
          <a:gradFill>
            <a:gsLst>
              <a:gs pos="0">
                <a:srgbClr val="F1C232"/>
              </a:gs>
              <a:gs pos="100000">
                <a:srgbClr val="FF834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40"/>
          <p:cNvSpPr/>
          <p:nvPr/>
        </p:nvSpPr>
        <p:spPr>
          <a:xfrm rot="10800000">
            <a:off x="2225825" y="2653400"/>
            <a:ext cx="1608300" cy="1575600"/>
          </a:xfrm>
          <a:prstGeom prst="roundRect">
            <a:avLst>
              <a:gd name="adj" fmla="val 16667"/>
            </a:avLst>
          </a:prstGeom>
          <a:gradFill>
            <a:gsLst>
              <a:gs pos="0">
                <a:srgbClr val="F1C232"/>
              </a:gs>
              <a:gs pos="100000">
                <a:srgbClr val="FF8340"/>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40"/>
          <p:cNvSpPr/>
          <p:nvPr/>
        </p:nvSpPr>
        <p:spPr>
          <a:xfrm rot="10800000" flipH="1">
            <a:off x="3906400" y="2665087"/>
            <a:ext cx="1574100" cy="1567200"/>
          </a:xfrm>
          <a:prstGeom prst="roundRect">
            <a:avLst>
              <a:gd name="adj" fmla="val 16667"/>
            </a:avLst>
          </a:prstGeom>
          <a:gradFill>
            <a:gsLst>
              <a:gs pos="0">
                <a:srgbClr val="2B32C9"/>
              </a:gs>
              <a:gs pos="100000">
                <a:srgbClr val="286CB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40"/>
          <p:cNvSpPr/>
          <p:nvPr/>
        </p:nvSpPr>
        <p:spPr>
          <a:xfrm rot="10800000">
            <a:off x="5503950" y="2668875"/>
            <a:ext cx="1597200" cy="1558800"/>
          </a:xfrm>
          <a:prstGeom prst="roundRect">
            <a:avLst>
              <a:gd name="adj" fmla="val 16667"/>
            </a:avLst>
          </a:prstGeom>
          <a:gradFill>
            <a:gsLst>
              <a:gs pos="0">
                <a:srgbClr val="00FFFF"/>
              </a:gs>
              <a:gs pos="100000">
                <a:srgbClr val="286CBC"/>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5" name="Google Shape;1505;p140"/>
          <p:cNvPicPr preferRelativeResize="0"/>
          <p:nvPr/>
        </p:nvPicPr>
        <p:blipFill rotWithShape="1">
          <a:blip r:embed="rId3">
            <a:alphaModFix/>
          </a:blip>
          <a:srcRect/>
          <a:stretch/>
        </p:blipFill>
        <p:spPr>
          <a:xfrm rot="10800000">
            <a:off x="3528550" y="1722400"/>
            <a:ext cx="375650" cy="2492750"/>
          </a:xfrm>
          <a:prstGeom prst="rect">
            <a:avLst/>
          </a:prstGeom>
          <a:noFill/>
          <a:ln>
            <a:noFill/>
          </a:ln>
        </p:spPr>
      </p:pic>
      <p:pic>
        <p:nvPicPr>
          <p:cNvPr id="1506" name="Google Shape;1506;p140"/>
          <p:cNvPicPr preferRelativeResize="0"/>
          <p:nvPr/>
        </p:nvPicPr>
        <p:blipFill rotWithShape="1">
          <a:blip r:embed="rId3">
            <a:alphaModFix/>
          </a:blip>
          <a:srcRect/>
          <a:stretch/>
        </p:blipFill>
        <p:spPr>
          <a:xfrm rot="10800000">
            <a:off x="1930425" y="1722400"/>
            <a:ext cx="299425" cy="2506602"/>
          </a:xfrm>
          <a:prstGeom prst="rect">
            <a:avLst/>
          </a:prstGeom>
          <a:noFill/>
          <a:ln>
            <a:noFill/>
          </a:ln>
        </p:spPr>
      </p:pic>
      <p:pic>
        <p:nvPicPr>
          <p:cNvPr id="1507" name="Google Shape;1507;p140"/>
          <p:cNvPicPr preferRelativeResize="0"/>
          <p:nvPr/>
        </p:nvPicPr>
        <p:blipFill rotWithShape="1">
          <a:blip r:embed="rId3">
            <a:alphaModFix/>
          </a:blip>
          <a:srcRect/>
          <a:stretch/>
        </p:blipFill>
        <p:spPr>
          <a:xfrm rot="10800000">
            <a:off x="5149450" y="1722402"/>
            <a:ext cx="375650" cy="2585175"/>
          </a:xfrm>
          <a:prstGeom prst="rect">
            <a:avLst/>
          </a:prstGeom>
          <a:noFill/>
          <a:ln>
            <a:noFill/>
          </a:ln>
        </p:spPr>
      </p:pic>
      <p:sp>
        <p:nvSpPr>
          <p:cNvPr id="1508" name="Google Shape;1508;p140"/>
          <p:cNvSpPr txBox="1"/>
          <p:nvPr/>
        </p:nvSpPr>
        <p:spPr>
          <a:xfrm flipH="1">
            <a:off x="2312049" y="2875577"/>
            <a:ext cx="14439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a:solidFill>
                  <a:schemeClr val="lt1"/>
                </a:solidFill>
                <a:uFill>
                  <a:noFill/>
                </a:u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Become an Eclipse Foundation Member</a:t>
            </a:r>
            <a:endParaRPr b="1">
              <a:solidFill>
                <a:srgbClr val="FFFFFF"/>
              </a:solidFill>
              <a:latin typeface="Open Sans"/>
              <a:ea typeface="Open Sans"/>
              <a:cs typeface="Open Sans"/>
              <a:sym typeface="Open Sans"/>
            </a:endParaRPr>
          </a:p>
        </p:txBody>
      </p:sp>
      <p:sp>
        <p:nvSpPr>
          <p:cNvPr id="1509" name="Google Shape;1509;p140"/>
          <p:cNvSpPr txBox="1">
            <a:spLocks noGrp="1"/>
          </p:cNvSpPr>
          <p:nvPr>
            <p:ph type="title" idx="4294967295"/>
          </p:nvPr>
        </p:nvSpPr>
        <p:spPr>
          <a:xfrm>
            <a:off x="721950" y="385025"/>
            <a:ext cx="56727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2822"/>
              <a:t>Get Involved</a:t>
            </a:r>
            <a:endParaRPr sz="2822">
              <a:solidFill>
                <a:srgbClr val="1B208B"/>
              </a:solidFill>
            </a:endParaRPr>
          </a:p>
          <a:p>
            <a:pPr marL="0" lvl="0" indent="0" algn="l" rtl="0">
              <a:spcBef>
                <a:spcPts val="0"/>
              </a:spcBef>
              <a:spcAft>
                <a:spcPts val="0"/>
              </a:spcAft>
              <a:buNone/>
            </a:pPr>
            <a:endParaRPr sz="2822">
              <a:solidFill>
                <a:srgbClr val="1B208B"/>
              </a:solidFil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510" name="Google Shape;1510;p140"/>
          <p:cNvSpPr/>
          <p:nvPr/>
        </p:nvSpPr>
        <p:spPr>
          <a:xfrm rot="-5400000">
            <a:off x="373200" y="4870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40"/>
          <p:cNvSpPr txBox="1"/>
          <p:nvPr/>
        </p:nvSpPr>
        <p:spPr>
          <a:xfrm>
            <a:off x="2822938" y="1865564"/>
            <a:ext cx="42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1B208B"/>
                </a:solidFill>
              </a:rPr>
              <a:t>1</a:t>
            </a:r>
            <a:endParaRPr sz="2800" b="1">
              <a:solidFill>
                <a:srgbClr val="1B208B"/>
              </a:solidFill>
            </a:endParaRPr>
          </a:p>
        </p:txBody>
      </p:sp>
      <p:sp>
        <p:nvSpPr>
          <p:cNvPr id="1512" name="Google Shape;1512;p140"/>
          <p:cNvSpPr txBox="1"/>
          <p:nvPr/>
        </p:nvSpPr>
        <p:spPr>
          <a:xfrm>
            <a:off x="4513125" y="1871402"/>
            <a:ext cx="42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1B208B"/>
                </a:solidFill>
              </a:rPr>
              <a:t>2</a:t>
            </a:r>
            <a:endParaRPr sz="2800" b="1">
              <a:solidFill>
                <a:srgbClr val="1B208B"/>
              </a:solidFill>
            </a:endParaRPr>
          </a:p>
        </p:txBody>
      </p:sp>
      <p:sp>
        <p:nvSpPr>
          <p:cNvPr id="1513" name="Google Shape;1513;p140"/>
          <p:cNvSpPr txBox="1"/>
          <p:nvPr/>
        </p:nvSpPr>
        <p:spPr>
          <a:xfrm>
            <a:off x="6141850" y="1873964"/>
            <a:ext cx="422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800" b="1">
                <a:solidFill>
                  <a:srgbClr val="1B208B"/>
                </a:solidFill>
              </a:rPr>
              <a:t>3</a:t>
            </a:r>
            <a:endParaRPr sz="2800" b="1">
              <a:solidFill>
                <a:srgbClr val="1B208B"/>
              </a:solidFill>
            </a:endParaRPr>
          </a:p>
        </p:txBody>
      </p:sp>
      <p:sp>
        <p:nvSpPr>
          <p:cNvPr id="1514" name="Google Shape;1514;p140"/>
          <p:cNvSpPr txBox="1"/>
          <p:nvPr/>
        </p:nvSpPr>
        <p:spPr>
          <a:xfrm flipH="1">
            <a:off x="3938625" y="2862138"/>
            <a:ext cx="15309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a:solidFill>
                  <a:schemeClr val="lt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Join the</a:t>
            </a:r>
            <a:endParaRPr b="1">
              <a:solidFill>
                <a:schemeClr val="lt1"/>
              </a:solidFill>
              <a:latin typeface="Open Sans"/>
              <a:ea typeface="Open Sans"/>
              <a:cs typeface="Open Sans"/>
              <a:sym typeface="Open Sans"/>
            </a:endParaRPr>
          </a:p>
          <a:p>
            <a:pPr marL="0" lvl="0" indent="0" algn="ctr" rtl="0">
              <a:spcBef>
                <a:spcPts val="0"/>
              </a:spcBef>
              <a:spcAft>
                <a:spcPts val="0"/>
              </a:spcAft>
              <a:buNone/>
            </a:pPr>
            <a:r>
              <a:rPr lang="en" b="1">
                <a:solidFill>
                  <a:schemeClr val="lt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Jakarta EE Working </a:t>
            </a:r>
            <a:endParaRPr>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b="1">
                <a:solidFill>
                  <a:schemeClr val="lt1"/>
                </a:solidFill>
                <a:uFill>
                  <a:noFill/>
                </a:u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Group</a:t>
            </a:r>
            <a:endParaRPr b="1">
              <a:solidFill>
                <a:schemeClr val="lt1"/>
              </a:solidFill>
              <a:latin typeface="Open Sans"/>
              <a:ea typeface="Open Sans"/>
              <a:cs typeface="Open Sans"/>
              <a:sym typeface="Open Sans"/>
            </a:endParaRPr>
          </a:p>
        </p:txBody>
      </p:sp>
      <p:sp>
        <p:nvSpPr>
          <p:cNvPr id="1515" name="Google Shape;1515;p140"/>
          <p:cNvSpPr txBox="1"/>
          <p:nvPr/>
        </p:nvSpPr>
        <p:spPr>
          <a:xfrm flipH="1">
            <a:off x="5482700" y="2830277"/>
            <a:ext cx="17475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b="1">
                <a:solidFill>
                  <a:schemeClr val="lt1"/>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Participate in open source, Cloud Native </a:t>
            </a:r>
            <a:endParaRPr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b="1">
                <a:solidFill>
                  <a:schemeClr val="lt1"/>
                </a:solidFill>
                <a:uFill>
                  <a:noFill/>
                </a:uFill>
                <a:latin typeface="Open Sans"/>
                <a:ea typeface="Open Sans"/>
                <a:cs typeface="Open Sans"/>
                <a:sym typeface="Open Sans"/>
                <a:hlinkClick r:id="rId6">
                  <a:extLst>
                    <a:ext uri="{A12FA001-AC4F-418D-AE19-62706E023703}">
                      <ahyp:hlinkClr xmlns:ahyp="http://schemas.microsoft.com/office/drawing/2018/hyperlinkcolor" val="tx"/>
                    </a:ext>
                  </a:extLst>
                </a:hlinkClick>
              </a:rPr>
              <a:t>Java</a:t>
            </a:r>
            <a:endParaRPr b="1">
              <a:solidFill>
                <a:schemeClr val="lt1"/>
              </a:solidFill>
              <a:latin typeface="Open Sans"/>
              <a:ea typeface="Open Sans"/>
              <a:cs typeface="Open Sans"/>
              <a:sym typeface="Open Sans"/>
            </a:endParaRPr>
          </a:p>
        </p:txBody>
      </p:sp>
      <p:pic>
        <p:nvPicPr>
          <p:cNvPr id="1516" name="Google Shape;1516;p140"/>
          <p:cNvPicPr preferRelativeResize="0"/>
          <p:nvPr/>
        </p:nvPicPr>
        <p:blipFill rotWithShape="1">
          <a:blip r:embed="rId3">
            <a:alphaModFix/>
          </a:blip>
          <a:srcRect/>
          <a:stretch/>
        </p:blipFill>
        <p:spPr>
          <a:xfrm rot="10800000" flipH="1">
            <a:off x="7124600" y="1722403"/>
            <a:ext cx="299425" cy="2645098"/>
          </a:xfrm>
          <a:prstGeom prst="rect">
            <a:avLst/>
          </a:prstGeom>
          <a:noFill/>
          <a:ln>
            <a:noFill/>
          </a:ln>
        </p:spPr>
      </p:pic>
      <p:pic>
        <p:nvPicPr>
          <p:cNvPr id="1517" name="Google Shape;1517;p140"/>
          <p:cNvPicPr preferRelativeResize="0"/>
          <p:nvPr/>
        </p:nvPicPr>
        <p:blipFill rotWithShape="1">
          <a:blip r:embed="rId3">
            <a:alphaModFix/>
          </a:blip>
          <a:srcRect/>
          <a:stretch/>
        </p:blipFill>
        <p:spPr>
          <a:xfrm rot="5400000">
            <a:off x="4517863" y="-680850"/>
            <a:ext cx="299425" cy="4989625"/>
          </a:xfrm>
          <a:prstGeom prst="rect">
            <a:avLst/>
          </a:prstGeom>
          <a:noFill/>
          <a:ln>
            <a:noFill/>
          </a:ln>
        </p:spPr>
      </p:pic>
      <p:pic>
        <p:nvPicPr>
          <p:cNvPr id="1518" name="Google Shape;1518;p140"/>
          <p:cNvPicPr preferRelativeResize="0"/>
          <p:nvPr/>
        </p:nvPicPr>
        <p:blipFill>
          <a:blip r:embed="rId7">
            <a:alphaModFix/>
          </a:blip>
          <a:stretch>
            <a:fillRect/>
          </a:stretch>
        </p:blipFill>
        <p:spPr>
          <a:xfrm>
            <a:off x="7788299" y="4732975"/>
            <a:ext cx="952801" cy="260627"/>
          </a:xfrm>
          <a:prstGeom prst="rect">
            <a:avLst/>
          </a:prstGeom>
          <a:noFill/>
          <a:ln>
            <a:noFill/>
          </a:ln>
        </p:spPr>
      </p:pic>
      <p:sp>
        <p:nvSpPr>
          <p:cNvPr id="1519" name="Google Shape;1519;p140"/>
          <p:cNvSpPr txBox="1"/>
          <p:nvPr/>
        </p:nvSpPr>
        <p:spPr>
          <a:xfrm>
            <a:off x="204450" y="4866600"/>
            <a:ext cx="87351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solidFill>
                  <a:srgbClr val="999999"/>
                </a:solidFill>
                <a:latin typeface="Open Sans"/>
                <a:ea typeface="Open Sans"/>
                <a:cs typeface="Open Sans"/>
                <a:sym typeface="Open Sans"/>
              </a:rPr>
              <a:t>COPYRIGHT (C) 2024, ECLIPSE FOUNDATION | THIS WORK IS LICENSED UNDER A CREATIVE COMMONS ATTRIBUTION 4.0 INTERNATIONAL LICENSE (</a:t>
            </a:r>
            <a:r>
              <a:rPr lang="en" sz="600" u="sng">
                <a:solidFill>
                  <a:srgbClr val="999999"/>
                </a:solidFill>
                <a:latin typeface="Open Sans"/>
                <a:ea typeface="Open Sans"/>
                <a:cs typeface="Open Sans"/>
                <a:sym typeface="Open Sans"/>
                <a:hlinkClick r:id="rId8">
                  <a:extLst>
                    <a:ext uri="{A12FA001-AC4F-418D-AE19-62706E023703}">
                      <ahyp:hlinkClr xmlns:ahyp="http://schemas.microsoft.com/office/drawing/2018/hyperlinkcolor" val="tx"/>
                    </a:ext>
                  </a:extLst>
                </a:hlinkClick>
              </a:rPr>
              <a:t>CC BY 4.0</a:t>
            </a:r>
            <a:r>
              <a:rPr lang="en" sz="600">
                <a:solidFill>
                  <a:srgbClr val="999999"/>
                </a:solidFill>
                <a:latin typeface="Open Sans"/>
                <a:ea typeface="Open Sans"/>
                <a:cs typeface="Open Sans"/>
                <a:sym typeface="Open Sans"/>
              </a:rPr>
              <a:t>)  | V2021-03</a:t>
            </a:r>
            <a:endParaRPr sz="600">
              <a:solidFill>
                <a:srgbClr val="999999"/>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8" name="Google Shape;788;p102"/>
          <p:cNvPicPr preferRelativeResize="0"/>
          <p:nvPr/>
        </p:nvPicPr>
        <p:blipFill>
          <a:blip r:embed="rId3">
            <a:alphaModFix/>
          </a:blip>
          <a:stretch>
            <a:fillRect/>
          </a:stretch>
        </p:blipFill>
        <p:spPr>
          <a:xfrm>
            <a:off x="6377675" y="2540650"/>
            <a:ext cx="2766325" cy="2602850"/>
          </a:xfrm>
          <a:prstGeom prst="rect">
            <a:avLst/>
          </a:prstGeom>
          <a:noFill/>
          <a:ln>
            <a:noFill/>
          </a:ln>
        </p:spPr>
      </p:pic>
      <p:sp>
        <p:nvSpPr>
          <p:cNvPr id="789" name="Google Shape;789;p102"/>
          <p:cNvSpPr/>
          <p:nvPr/>
        </p:nvSpPr>
        <p:spPr>
          <a:xfrm rot="5400000">
            <a:off x="252000" y="-252000"/>
            <a:ext cx="2325900" cy="2829900"/>
          </a:xfrm>
          <a:prstGeom prst="rtTriangle">
            <a:avLst/>
          </a:prstGeom>
          <a:solidFill>
            <a:srgbClr val="FF99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990"/>
              <a:buFont typeface="Arial"/>
              <a:buNone/>
            </a:pPr>
            <a:endParaRPr sz="2800" b="1">
              <a:solidFill>
                <a:srgbClr val="1B208B"/>
              </a:solidFill>
              <a:latin typeface="Open Sans"/>
              <a:ea typeface="Open Sans"/>
              <a:cs typeface="Open Sans"/>
              <a:sym typeface="Open Sans"/>
            </a:endParaRPr>
          </a:p>
        </p:txBody>
      </p:sp>
      <p:sp>
        <p:nvSpPr>
          <p:cNvPr id="790" name="Google Shape;790;p102"/>
          <p:cNvSpPr txBox="1"/>
          <p:nvPr/>
        </p:nvSpPr>
        <p:spPr>
          <a:xfrm>
            <a:off x="740799" y="427025"/>
            <a:ext cx="4905000" cy="48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990"/>
              <a:buFont typeface="Arial"/>
              <a:buNone/>
            </a:pPr>
            <a:r>
              <a:rPr lang="en" sz="2800" b="1">
                <a:solidFill>
                  <a:srgbClr val="1B208B"/>
                </a:solidFill>
                <a:latin typeface="Open Sans"/>
                <a:ea typeface="Open Sans"/>
                <a:cs typeface="Open Sans"/>
                <a:sym typeface="Open Sans"/>
              </a:rPr>
              <a:t>The Big Move</a:t>
            </a:r>
            <a:endParaRPr sz="2800" b="1">
              <a:solidFill>
                <a:srgbClr val="1B208B"/>
              </a:solidFill>
              <a:latin typeface="Open Sans"/>
              <a:ea typeface="Open Sans"/>
              <a:cs typeface="Open Sans"/>
              <a:sym typeface="Open Sans"/>
            </a:endParaRPr>
          </a:p>
        </p:txBody>
      </p:sp>
      <p:sp>
        <p:nvSpPr>
          <p:cNvPr id="791" name="Google Shape;791;p102"/>
          <p:cNvSpPr/>
          <p:nvPr/>
        </p:nvSpPr>
        <p:spPr>
          <a:xfrm rot="-5400000">
            <a:off x="392050" y="4870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2" name="Google Shape;792;p102"/>
          <p:cNvPicPr preferRelativeResize="0"/>
          <p:nvPr/>
        </p:nvPicPr>
        <p:blipFill>
          <a:blip r:embed="rId4">
            <a:alphaModFix/>
          </a:blip>
          <a:stretch>
            <a:fillRect/>
          </a:stretch>
        </p:blipFill>
        <p:spPr>
          <a:xfrm>
            <a:off x="7793825" y="4744650"/>
            <a:ext cx="977772" cy="276901"/>
          </a:xfrm>
          <a:prstGeom prst="rect">
            <a:avLst/>
          </a:prstGeom>
          <a:noFill/>
          <a:ln>
            <a:noFill/>
          </a:ln>
        </p:spPr>
      </p:pic>
      <p:sp>
        <p:nvSpPr>
          <p:cNvPr id="793" name="Google Shape;793;p102"/>
          <p:cNvSpPr txBox="1"/>
          <p:nvPr/>
        </p:nvSpPr>
        <p:spPr>
          <a:xfrm>
            <a:off x="1171350" y="2206275"/>
            <a:ext cx="6801300" cy="120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1B208B"/>
                </a:solidFill>
                <a:latin typeface="Open Sans"/>
                <a:ea typeface="Open Sans"/>
                <a:cs typeface="Open Sans"/>
                <a:sym typeface="Open Sans"/>
              </a:rPr>
              <a:t>In September 2017, </a:t>
            </a:r>
            <a:r>
              <a:rPr lang="en" sz="1800" b="1">
                <a:solidFill>
                  <a:srgbClr val="1B208B"/>
                </a:solidFill>
                <a:latin typeface="Open Sans"/>
                <a:ea typeface="Open Sans"/>
                <a:cs typeface="Open Sans"/>
                <a:sym typeface="Open Sans"/>
              </a:rPr>
              <a:t>Java EE</a:t>
            </a:r>
            <a:r>
              <a:rPr lang="en" sz="1800">
                <a:solidFill>
                  <a:srgbClr val="1B208B"/>
                </a:solidFill>
                <a:latin typeface="Open Sans"/>
                <a:ea typeface="Open Sans"/>
                <a:cs typeface="Open Sans"/>
                <a:sym typeface="Open Sans"/>
              </a:rPr>
              <a:t> technologies moved to the </a:t>
            </a:r>
            <a:endParaRPr sz="1800">
              <a:solidFill>
                <a:srgbClr val="1B208B"/>
              </a:solidFill>
              <a:latin typeface="Open Sans"/>
              <a:ea typeface="Open Sans"/>
              <a:cs typeface="Open Sans"/>
              <a:sym typeface="Open Sans"/>
            </a:endParaRPr>
          </a:p>
          <a:p>
            <a:pPr marL="0" lvl="0" indent="0" algn="ctr" rtl="0">
              <a:spcBef>
                <a:spcPts val="0"/>
              </a:spcBef>
              <a:spcAft>
                <a:spcPts val="0"/>
              </a:spcAft>
              <a:buNone/>
            </a:pPr>
            <a:r>
              <a:rPr lang="en" sz="1800">
                <a:solidFill>
                  <a:srgbClr val="1B208B"/>
                </a:solidFill>
                <a:latin typeface="Open Sans"/>
                <a:ea typeface="Open Sans"/>
                <a:cs typeface="Open Sans"/>
                <a:sym typeface="Open Sans"/>
              </a:rPr>
              <a:t>Eclipse Foundation, where they now continue to evolve under the </a:t>
            </a:r>
            <a:r>
              <a:rPr lang="en" sz="2300" b="1">
                <a:solidFill>
                  <a:srgbClr val="ED7D31"/>
                </a:solidFill>
                <a:latin typeface="Open Sans"/>
                <a:ea typeface="Open Sans"/>
                <a:cs typeface="Open Sans"/>
                <a:sym typeface="Open Sans"/>
              </a:rPr>
              <a:t>Jakarta EE</a:t>
            </a:r>
            <a:r>
              <a:rPr lang="en" sz="1800">
                <a:solidFill>
                  <a:srgbClr val="1B208B"/>
                </a:solidFill>
                <a:latin typeface="Open Sans"/>
                <a:ea typeface="Open Sans"/>
                <a:cs typeface="Open Sans"/>
                <a:sym typeface="Open Sans"/>
              </a:rPr>
              <a:t> brand</a:t>
            </a:r>
            <a:endParaRPr sz="1800">
              <a:solidFill>
                <a:srgbClr val="1B208B"/>
              </a:solidFill>
              <a:latin typeface="Open Sans"/>
              <a:ea typeface="Open Sans"/>
              <a:cs typeface="Open Sans"/>
              <a:sym typeface="Open Sans"/>
            </a:endParaRPr>
          </a:p>
        </p:txBody>
      </p:sp>
      <p:pic>
        <p:nvPicPr>
          <p:cNvPr id="794" name="Google Shape;794;p102"/>
          <p:cNvPicPr preferRelativeResize="0"/>
          <p:nvPr/>
        </p:nvPicPr>
        <p:blipFill>
          <a:blip r:embed="rId5">
            <a:alphaModFix/>
          </a:blip>
          <a:stretch>
            <a:fillRect/>
          </a:stretch>
        </p:blipFill>
        <p:spPr>
          <a:xfrm>
            <a:off x="3296949" y="1244188"/>
            <a:ext cx="2550101" cy="739150"/>
          </a:xfrm>
          <a:prstGeom prst="rect">
            <a:avLst/>
          </a:prstGeom>
          <a:noFill/>
          <a:ln>
            <a:noFill/>
          </a:ln>
        </p:spPr>
      </p:pic>
      <p:sp>
        <p:nvSpPr>
          <p:cNvPr id="795" name="Google Shape;795;p102"/>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53"/>
        <p:cNvGrpSpPr/>
        <p:nvPr/>
      </p:nvGrpSpPr>
      <p:grpSpPr>
        <a:xfrm>
          <a:off x="0" y="0"/>
          <a:ext cx="0" cy="0"/>
          <a:chOff x="0" y="0"/>
          <a:chExt cx="0" cy="0"/>
        </a:xfrm>
      </p:grpSpPr>
      <p:pic>
        <p:nvPicPr>
          <p:cNvPr id="1554" name="Google Shape;1554;p144"/>
          <p:cNvPicPr preferRelativeResize="0"/>
          <p:nvPr/>
        </p:nvPicPr>
        <p:blipFill>
          <a:blip r:embed="rId3">
            <a:alphaModFix/>
          </a:blip>
          <a:stretch>
            <a:fillRect/>
          </a:stretch>
        </p:blipFill>
        <p:spPr>
          <a:xfrm>
            <a:off x="1" y="0"/>
            <a:ext cx="9143997" cy="5143500"/>
          </a:xfrm>
          <a:prstGeom prst="rect">
            <a:avLst/>
          </a:prstGeom>
          <a:noFill/>
          <a:ln>
            <a:noFill/>
          </a:ln>
        </p:spPr>
      </p:pic>
      <p:pic>
        <p:nvPicPr>
          <p:cNvPr id="1555" name="Google Shape;1555;p144"/>
          <p:cNvPicPr preferRelativeResize="0"/>
          <p:nvPr/>
        </p:nvPicPr>
        <p:blipFill>
          <a:blip r:embed="rId4">
            <a:alphaModFix amt="57000"/>
          </a:blip>
          <a:stretch>
            <a:fillRect/>
          </a:stretch>
        </p:blipFill>
        <p:spPr>
          <a:xfrm flipH="1">
            <a:off x="-25973" y="0"/>
            <a:ext cx="9206523" cy="5143501"/>
          </a:xfrm>
          <a:prstGeom prst="rect">
            <a:avLst/>
          </a:prstGeom>
          <a:noFill/>
          <a:ln>
            <a:noFill/>
          </a:ln>
        </p:spPr>
      </p:pic>
      <p:sp>
        <p:nvSpPr>
          <p:cNvPr id="1556" name="Google Shape;1556;p144"/>
          <p:cNvSpPr txBox="1">
            <a:spLocks noGrp="1"/>
          </p:cNvSpPr>
          <p:nvPr>
            <p:ph type="title"/>
          </p:nvPr>
        </p:nvSpPr>
        <p:spPr>
          <a:xfrm>
            <a:off x="457198" y="1720306"/>
            <a:ext cx="8229600" cy="391200"/>
          </a:xfrm>
          <a:prstGeom prst="rect">
            <a:avLst/>
          </a:prstGeom>
        </p:spPr>
        <p:txBody>
          <a:bodyPr spcFirstLastPara="1" wrap="square" lIns="91425" tIns="45700" rIns="91425" bIns="45700" anchor="b" anchorCtr="0">
            <a:normAutofit fontScale="90000"/>
          </a:bodyPr>
          <a:lstStyle/>
          <a:p>
            <a:pPr marL="0" lvl="0" indent="0" algn="ctr" rtl="0">
              <a:spcBef>
                <a:spcPts val="0"/>
              </a:spcBef>
              <a:spcAft>
                <a:spcPts val="0"/>
              </a:spcAft>
              <a:buClr>
                <a:schemeClr val="lt2"/>
              </a:buClr>
              <a:buSzPct val="27500"/>
              <a:buFont typeface="Arial"/>
              <a:buNone/>
            </a:pPr>
            <a:r>
              <a:rPr lang="en" sz="4000" b="1">
                <a:solidFill>
                  <a:schemeClr val="lt1"/>
                </a:solidFill>
                <a:latin typeface="Open Sans"/>
                <a:ea typeface="Open Sans"/>
                <a:cs typeface="Open Sans"/>
                <a:sym typeface="Open Sans"/>
              </a:rPr>
              <a:t>THANK YOU!</a:t>
            </a:r>
            <a:endParaRPr sz="4000" b="1">
              <a:solidFill>
                <a:schemeClr val="lt1"/>
              </a:solidFill>
              <a:latin typeface="Open Sans"/>
              <a:ea typeface="Open Sans"/>
              <a:cs typeface="Open Sans"/>
              <a:sym typeface="Open Sans"/>
            </a:endParaRPr>
          </a:p>
        </p:txBody>
      </p:sp>
      <p:sp>
        <p:nvSpPr>
          <p:cNvPr id="1557" name="Google Shape;1557;p144"/>
          <p:cNvSpPr/>
          <p:nvPr/>
        </p:nvSpPr>
        <p:spPr>
          <a:xfrm rot="-5400000">
            <a:off x="2401325" y="1488581"/>
            <a:ext cx="477000" cy="490500"/>
          </a:xfrm>
          <a:prstGeom prst="rtTriangl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44"/>
          <p:cNvSpPr txBox="1"/>
          <p:nvPr/>
        </p:nvSpPr>
        <p:spPr>
          <a:xfrm>
            <a:off x="28800" y="4831025"/>
            <a:ext cx="9086400" cy="276000"/>
          </a:xfrm>
          <a:prstGeom prst="rect">
            <a:avLst/>
          </a:prstGeom>
          <a:noFill/>
          <a:ln>
            <a:noFill/>
          </a:ln>
        </p:spPr>
        <p:txBody>
          <a:bodyPr spcFirstLastPara="1" wrap="square" lIns="90000" tIns="90000" rIns="91425" bIns="90000" anchor="t" anchorCtr="0">
            <a:noAutofit/>
          </a:bodyPr>
          <a:lstStyle/>
          <a:p>
            <a:pPr marL="0" marR="0" lvl="0" indent="0" algn="ctr" rtl="0">
              <a:spcBef>
                <a:spcPts val="0"/>
              </a:spcBef>
              <a:spcAft>
                <a:spcPts val="0"/>
              </a:spcAft>
              <a:buNone/>
            </a:pPr>
            <a:r>
              <a:rPr lang="en" sz="700" b="0" i="0" u="none" strike="noStrike">
                <a:solidFill>
                  <a:schemeClr val="lt1"/>
                </a:solidFill>
                <a:latin typeface="Helvetica Neue"/>
                <a:ea typeface="Helvetica Neue"/>
                <a:cs typeface="Helvetica Neue"/>
                <a:sym typeface="Helvetica Neue"/>
              </a:rPr>
              <a:t>COPYRIGHT (C) </a:t>
            </a:r>
            <a:r>
              <a:rPr lang="en" sz="700">
                <a:solidFill>
                  <a:schemeClr val="lt1"/>
                </a:solidFill>
                <a:latin typeface="Helvetica Neue"/>
                <a:ea typeface="Helvetica Neue"/>
                <a:cs typeface="Helvetica Neue"/>
                <a:sym typeface="Helvetica Neue"/>
              </a:rPr>
              <a:t>2024</a:t>
            </a:r>
            <a:r>
              <a:rPr lang="en" sz="700" b="0" i="0" u="none" strike="noStrike">
                <a:solidFill>
                  <a:schemeClr val="lt1"/>
                </a:solidFill>
                <a:latin typeface="Helvetica Neue"/>
                <a:ea typeface="Helvetica Neue"/>
                <a:cs typeface="Helvetica Neue"/>
                <a:sym typeface="Helvetica Neue"/>
              </a:rPr>
              <a:t>, ECLIPSE FOUNDATION</a:t>
            </a:r>
            <a:r>
              <a:rPr lang="en" sz="700">
                <a:solidFill>
                  <a:schemeClr val="lt1"/>
                </a:solidFill>
                <a:latin typeface="Helvetica Neue"/>
                <a:ea typeface="Helvetica Neue"/>
                <a:cs typeface="Helvetica Neue"/>
                <a:sym typeface="Helvetica Neue"/>
              </a:rPr>
              <a:t> </a:t>
            </a:r>
            <a:r>
              <a:rPr lang="en" sz="700" b="0" i="0" u="none" strike="noStrike">
                <a:solidFill>
                  <a:schemeClr val="lt1"/>
                </a:solidFill>
                <a:latin typeface="Helvetica Neue"/>
                <a:ea typeface="Helvetica Neue"/>
                <a:cs typeface="Helvetica Neue"/>
                <a:sym typeface="Helvetica Neue"/>
              </a:rPr>
              <a:t> | MADE AVAILABLE UNDER THE ECLIPSE PUBLIC LICENSE 2.0 (EPL-2.0)</a:t>
            </a:r>
            <a:endParaRPr sz="700" b="0">
              <a:solidFill>
                <a:schemeClr val="lt1"/>
              </a:solidFill>
              <a:latin typeface="Helvetica Neue"/>
              <a:ea typeface="Helvetica Neue"/>
              <a:cs typeface="Helvetica Neue"/>
              <a:sym typeface="Helvetica Neue"/>
            </a:endParaRPr>
          </a:p>
          <a:p>
            <a:pPr marL="0" marR="0" lvl="0" indent="0" algn="ctr" rtl="0">
              <a:spcBef>
                <a:spcPts val="0"/>
              </a:spcBef>
              <a:spcAft>
                <a:spcPts val="0"/>
              </a:spcAft>
              <a:buNone/>
            </a:pPr>
            <a:br>
              <a:rPr lang="en" sz="600">
                <a:solidFill>
                  <a:srgbClr val="999999"/>
                </a:solidFill>
                <a:latin typeface="Helvetica Neue"/>
                <a:ea typeface="Helvetica Neue"/>
                <a:cs typeface="Helvetica Neue"/>
                <a:sym typeface="Helvetica Neue"/>
              </a:rPr>
            </a:br>
            <a:endParaRPr sz="600">
              <a:solidFill>
                <a:srgbClr val="999999"/>
              </a:solidFill>
              <a:latin typeface="Helvetica Neue"/>
              <a:ea typeface="Helvetica Neue"/>
              <a:cs typeface="Helvetica Neue"/>
              <a:sym typeface="Helvetica Neue"/>
            </a:endParaRPr>
          </a:p>
        </p:txBody>
      </p:sp>
      <p:pic>
        <p:nvPicPr>
          <p:cNvPr id="1559" name="Google Shape;1559;p144"/>
          <p:cNvPicPr preferRelativeResize="0"/>
          <p:nvPr/>
        </p:nvPicPr>
        <p:blipFill>
          <a:blip r:embed="rId5">
            <a:alphaModFix/>
          </a:blip>
          <a:stretch>
            <a:fillRect/>
          </a:stretch>
        </p:blipFill>
        <p:spPr>
          <a:xfrm>
            <a:off x="596750" y="296000"/>
            <a:ext cx="3265477" cy="891650"/>
          </a:xfrm>
          <a:prstGeom prst="rect">
            <a:avLst/>
          </a:prstGeom>
          <a:noFill/>
          <a:ln>
            <a:noFill/>
          </a:ln>
        </p:spPr>
      </p:pic>
      <p:pic>
        <p:nvPicPr>
          <p:cNvPr id="1560" name="Google Shape;1560;p144"/>
          <p:cNvPicPr preferRelativeResize="0"/>
          <p:nvPr/>
        </p:nvPicPr>
        <p:blipFill>
          <a:blip r:embed="rId5">
            <a:alphaModFix/>
          </a:blip>
          <a:stretch>
            <a:fillRect/>
          </a:stretch>
        </p:blipFill>
        <p:spPr>
          <a:xfrm>
            <a:off x="7609700" y="4730300"/>
            <a:ext cx="984501" cy="268800"/>
          </a:xfrm>
          <a:prstGeom prst="rect">
            <a:avLst/>
          </a:prstGeom>
          <a:noFill/>
          <a:ln>
            <a:noFill/>
          </a:ln>
        </p:spPr>
      </p:pic>
      <p:sp>
        <p:nvSpPr>
          <p:cNvPr id="1561" name="Google Shape;1561;p144"/>
          <p:cNvSpPr txBox="1"/>
          <p:nvPr/>
        </p:nvSpPr>
        <p:spPr>
          <a:xfrm>
            <a:off x="8746500" y="4753025"/>
            <a:ext cx="3687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solidFill>
                  <a:schemeClr val="lt1"/>
                </a:solidFill>
              </a:rPr>
              <a:t>28</a:t>
            </a:r>
            <a:endParaRPr sz="1100">
              <a:solidFill>
                <a:schemeClr val="lt1"/>
              </a:solidFill>
            </a:endParaRPr>
          </a:p>
        </p:txBody>
      </p:sp>
      <p:sp>
        <p:nvSpPr>
          <p:cNvPr id="1562" name="Google Shape;1562;p144"/>
          <p:cNvSpPr txBox="1"/>
          <p:nvPr/>
        </p:nvSpPr>
        <p:spPr>
          <a:xfrm>
            <a:off x="1939950" y="2156100"/>
            <a:ext cx="52641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lt2"/>
              </a:buClr>
              <a:buSzPts val="1100"/>
              <a:buFont typeface="Arial"/>
              <a:buNone/>
            </a:pPr>
            <a:r>
              <a:rPr lang="en">
                <a:solidFill>
                  <a:schemeClr val="lt1"/>
                </a:solidFill>
              </a:rPr>
              <a:t>To receive exclusive access to detailed industry research</a:t>
            </a:r>
            <a:endParaRPr>
              <a:solidFill>
                <a:schemeClr val="lt1"/>
              </a:solidFill>
            </a:endParaRPr>
          </a:p>
          <a:p>
            <a:pPr marL="0" lvl="0" indent="0" algn="ctr" rtl="0">
              <a:spcBef>
                <a:spcPts val="0"/>
              </a:spcBef>
              <a:spcAft>
                <a:spcPts val="0"/>
              </a:spcAft>
              <a:buClr>
                <a:schemeClr val="lt2"/>
              </a:buClr>
              <a:buSzPts val="1100"/>
              <a:buFont typeface="Arial"/>
              <a:buNone/>
            </a:pPr>
            <a:r>
              <a:rPr lang="en">
                <a:solidFill>
                  <a:schemeClr val="lt1"/>
                </a:solidFill>
              </a:rPr>
              <a:t>findings, join the Jakarta EE Working Group:</a:t>
            </a:r>
            <a:endParaRPr>
              <a:solidFill>
                <a:schemeClr val="lt1"/>
              </a:solidFill>
            </a:endParaRPr>
          </a:p>
          <a:p>
            <a:pPr marL="0" lvl="0" indent="0" algn="l" rtl="0">
              <a:spcBef>
                <a:spcPts val="0"/>
              </a:spcBef>
              <a:spcAft>
                <a:spcPts val="0"/>
              </a:spcAft>
              <a:buNone/>
            </a:pPr>
            <a:endParaRPr/>
          </a:p>
        </p:txBody>
      </p:sp>
      <p:sp>
        <p:nvSpPr>
          <p:cNvPr id="1563" name="Google Shape;1563;p144"/>
          <p:cNvSpPr/>
          <p:nvPr/>
        </p:nvSpPr>
        <p:spPr>
          <a:xfrm>
            <a:off x="3595950" y="2888000"/>
            <a:ext cx="1952100" cy="440100"/>
          </a:xfrm>
          <a:prstGeom prst="roundRect">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44"/>
          <p:cNvSpPr txBox="1"/>
          <p:nvPr/>
        </p:nvSpPr>
        <p:spPr>
          <a:xfrm>
            <a:off x="4056000" y="2907950"/>
            <a:ext cx="116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hlink"/>
                </a:solidFill>
                <a:latin typeface="Open Sans"/>
                <a:ea typeface="Open Sans"/>
                <a:cs typeface="Open Sans"/>
                <a:sym typeface="Open Sans"/>
                <a:hlinkClick r:id="rId6"/>
              </a:rPr>
              <a:t>Join Today</a:t>
            </a:r>
            <a:endParaRPr b="1">
              <a:solidFill>
                <a:schemeClr val="lt1"/>
              </a:solidFill>
              <a:latin typeface="Open Sans"/>
              <a:ea typeface="Open Sans"/>
              <a:cs typeface="Open Sans"/>
              <a:sym typeface="Open Sans"/>
            </a:endParaRPr>
          </a:p>
        </p:txBody>
      </p:sp>
      <p:sp>
        <p:nvSpPr>
          <p:cNvPr id="1565" name="Google Shape;1565;p144"/>
          <p:cNvSpPr/>
          <p:nvPr/>
        </p:nvSpPr>
        <p:spPr>
          <a:xfrm>
            <a:off x="2468350" y="3955850"/>
            <a:ext cx="1952100" cy="440100"/>
          </a:xfrm>
          <a:prstGeom prst="roundRect">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44"/>
          <p:cNvSpPr/>
          <p:nvPr/>
        </p:nvSpPr>
        <p:spPr>
          <a:xfrm>
            <a:off x="4692350" y="3955850"/>
            <a:ext cx="1952100" cy="440100"/>
          </a:xfrm>
          <a:prstGeom prst="roundRect">
            <a:avLst>
              <a:gd name="adj" fmla="val 5000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44"/>
          <p:cNvSpPr txBox="1"/>
          <p:nvPr/>
        </p:nvSpPr>
        <p:spPr>
          <a:xfrm>
            <a:off x="2796400" y="3555650"/>
            <a:ext cx="1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1"/>
                </a:solidFill>
                <a:latin typeface="Open Sans"/>
                <a:ea typeface="Open Sans"/>
                <a:cs typeface="Open Sans"/>
                <a:sym typeface="Open Sans"/>
              </a:rPr>
              <a:t>Learn More:</a:t>
            </a:r>
            <a:endParaRPr b="1">
              <a:solidFill>
                <a:schemeClr val="lt1"/>
              </a:solidFill>
              <a:latin typeface="Open Sans"/>
              <a:ea typeface="Open Sans"/>
              <a:cs typeface="Open Sans"/>
              <a:sym typeface="Open Sans"/>
            </a:endParaRPr>
          </a:p>
        </p:txBody>
      </p:sp>
      <p:sp>
        <p:nvSpPr>
          <p:cNvPr id="1568" name="Google Shape;1568;p144"/>
          <p:cNvSpPr txBox="1"/>
          <p:nvPr/>
        </p:nvSpPr>
        <p:spPr>
          <a:xfrm>
            <a:off x="4938650" y="3555650"/>
            <a:ext cx="13635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chemeClr val="lt1"/>
                </a:solidFill>
                <a:latin typeface="Open Sans"/>
                <a:ea typeface="Open Sans"/>
                <a:cs typeface="Open Sans"/>
                <a:sym typeface="Open Sans"/>
              </a:rPr>
              <a:t>Connect:</a:t>
            </a:r>
            <a:endParaRPr b="1">
              <a:solidFill>
                <a:schemeClr val="lt1"/>
              </a:solidFill>
              <a:latin typeface="Open Sans"/>
              <a:ea typeface="Open Sans"/>
              <a:cs typeface="Open Sans"/>
              <a:sym typeface="Open Sans"/>
            </a:endParaRPr>
          </a:p>
        </p:txBody>
      </p:sp>
      <p:sp>
        <p:nvSpPr>
          <p:cNvPr id="1569" name="Google Shape;1569;p144"/>
          <p:cNvSpPr txBox="1"/>
          <p:nvPr/>
        </p:nvSpPr>
        <p:spPr>
          <a:xfrm>
            <a:off x="2894200" y="3975800"/>
            <a:ext cx="1167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hlink"/>
                </a:solidFill>
                <a:latin typeface="Open Sans"/>
                <a:ea typeface="Open Sans"/>
                <a:cs typeface="Open Sans"/>
                <a:sym typeface="Open Sans"/>
                <a:hlinkClick r:id="rId7"/>
              </a:rPr>
              <a:t>jakarta.ee</a:t>
            </a:r>
            <a:endParaRPr b="1" u="sng">
              <a:solidFill>
                <a:schemeClr val="lt1"/>
              </a:solidFill>
              <a:latin typeface="Open Sans"/>
              <a:ea typeface="Open Sans"/>
              <a:cs typeface="Open Sans"/>
              <a:sym typeface="Open Sans"/>
            </a:endParaRPr>
          </a:p>
        </p:txBody>
      </p:sp>
      <p:sp>
        <p:nvSpPr>
          <p:cNvPr id="1570" name="Google Shape;1570;p144"/>
          <p:cNvSpPr txBox="1"/>
          <p:nvPr/>
        </p:nvSpPr>
        <p:spPr>
          <a:xfrm>
            <a:off x="5223900" y="3975800"/>
            <a:ext cx="1363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u="sng">
                <a:solidFill>
                  <a:schemeClr val="hlink"/>
                </a:solidFill>
                <a:latin typeface="Open Sans"/>
                <a:ea typeface="Open Sans"/>
                <a:cs typeface="Open Sans"/>
                <a:sym typeface="Open Sans"/>
                <a:hlinkClick r:id="rId8"/>
              </a:rPr>
              <a:t>@Jakarta.EE</a:t>
            </a:r>
            <a:endParaRPr b="1" u="sng">
              <a:solidFill>
                <a:schemeClr val="lt1"/>
              </a:solidFill>
              <a:latin typeface="Open Sans"/>
              <a:ea typeface="Open Sans"/>
              <a:cs typeface="Open Sans"/>
              <a:sym typeface="Open Sans"/>
            </a:endParaRPr>
          </a:p>
        </p:txBody>
      </p:sp>
      <p:pic>
        <p:nvPicPr>
          <p:cNvPr id="1571" name="Google Shape;1571;p144"/>
          <p:cNvPicPr preferRelativeResize="0"/>
          <p:nvPr/>
        </p:nvPicPr>
        <p:blipFill>
          <a:blip r:embed="rId9">
            <a:alphaModFix/>
          </a:blip>
          <a:stretch>
            <a:fillRect/>
          </a:stretch>
        </p:blipFill>
        <p:spPr>
          <a:xfrm>
            <a:off x="4986650" y="4037900"/>
            <a:ext cx="275999" cy="275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pic>
        <p:nvPicPr>
          <p:cNvPr id="800" name="Google Shape;800;p103"/>
          <p:cNvPicPr preferRelativeResize="0"/>
          <p:nvPr/>
        </p:nvPicPr>
        <p:blipFill>
          <a:blip r:embed="rId3">
            <a:alphaModFix/>
          </a:blip>
          <a:stretch>
            <a:fillRect/>
          </a:stretch>
        </p:blipFill>
        <p:spPr>
          <a:xfrm>
            <a:off x="6377675" y="2540650"/>
            <a:ext cx="2766325" cy="2602850"/>
          </a:xfrm>
          <a:prstGeom prst="rect">
            <a:avLst/>
          </a:prstGeom>
          <a:noFill/>
          <a:ln>
            <a:noFill/>
          </a:ln>
        </p:spPr>
      </p:pic>
      <p:pic>
        <p:nvPicPr>
          <p:cNvPr id="801" name="Google Shape;801;p103"/>
          <p:cNvPicPr preferRelativeResize="0"/>
          <p:nvPr/>
        </p:nvPicPr>
        <p:blipFill>
          <a:blip r:embed="rId4">
            <a:alphaModFix/>
          </a:blip>
          <a:stretch>
            <a:fillRect/>
          </a:stretch>
        </p:blipFill>
        <p:spPr>
          <a:xfrm>
            <a:off x="7793825" y="4744650"/>
            <a:ext cx="977772" cy="276901"/>
          </a:xfrm>
          <a:prstGeom prst="rect">
            <a:avLst/>
          </a:prstGeom>
          <a:noFill/>
          <a:ln>
            <a:noFill/>
          </a:ln>
        </p:spPr>
      </p:pic>
      <p:sp>
        <p:nvSpPr>
          <p:cNvPr id="802" name="Google Shape;802;p103"/>
          <p:cNvSpPr/>
          <p:nvPr/>
        </p:nvSpPr>
        <p:spPr>
          <a:xfrm>
            <a:off x="3727533" y="1582732"/>
            <a:ext cx="1689000" cy="476100"/>
          </a:xfrm>
          <a:prstGeom prst="roundRect">
            <a:avLst>
              <a:gd name="adj" fmla="val 15000"/>
            </a:avLst>
          </a:prstGeom>
          <a:solidFill>
            <a:srgbClr val="24349D"/>
          </a:solidFill>
          <a:ln>
            <a:noFill/>
          </a:ln>
          <a:effectLst>
            <a:outerShdw blurRad="50800" dist="25400" dir="5400000" rotWithShape="0">
              <a:srgbClr val="000000">
                <a:alpha val="49800"/>
              </a:srgbClr>
            </a:outerShdw>
          </a:effectLst>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b="1" i="0" u="none" strike="noStrike" cap="none">
                <a:solidFill>
                  <a:srgbClr val="FFFFFF"/>
                </a:solidFill>
                <a:latin typeface="Helvetica Neue"/>
                <a:ea typeface="Helvetica Neue"/>
                <a:cs typeface="Helvetica Neue"/>
                <a:sym typeface="Helvetica Neue"/>
              </a:rPr>
              <a:t>Specification Document</a:t>
            </a:r>
            <a:endParaRPr sz="500"/>
          </a:p>
        </p:txBody>
      </p:sp>
      <p:sp>
        <p:nvSpPr>
          <p:cNvPr id="803" name="Google Shape;803;p103"/>
          <p:cNvSpPr/>
          <p:nvPr/>
        </p:nvSpPr>
        <p:spPr>
          <a:xfrm>
            <a:off x="3727533" y="2114044"/>
            <a:ext cx="1689000" cy="476100"/>
          </a:xfrm>
          <a:prstGeom prst="roundRect">
            <a:avLst>
              <a:gd name="adj" fmla="val 15000"/>
            </a:avLst>
          </a:prstGeom>
          <a:solidFill>
            <a:srgbClr val="24349D"/>
          </a:solidFill>
          <a:ln>
            <a:noFill/>
          </a:ln>
          <a:effectLst>
            <a:outerShdw blurRad="50800" dist="25400" dir="5400000" rotWithShape="0">
              <a:srgbClr val="000000">
                <a:alpha val="49800"/>
              </a:srgbClr>
            </a:outerShdw>
          </a:effectLst>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b="1" i="0" u="none" strike="noStrike" cap="none">
                <a:solidFill>
                  <a:srgbClr val="FFFFFF"/>
                </a:solidFill>
                <a:latin typeface="Helvetica Neue"/>
                <a:ea typeface="Helvetica Neue"/>
                <a:cs typeface="Helvetica Neue"/>
                <a:sym typeface="Helvetica Neue"/>
              </a:rPr>
              <a:t>API</a:t>
            </a:r>
            <a:endParaRPr sz="500"/>
          </a:p>
        </p:txBody>
      </p:sp>
      <p:sp>
        <p:nvSpPr>
          <p:cNvPr id="804" name="Google Shape;804;p103"/>
          <p:cNvSpPr/>
          <p:nvPr/>
        </p:nvSpPr>
        <p:spPr>
          <a:xfrm>
            <a:off x="3727533" y="2645357"/>
            <a:ext cx="1689000" cy="476100"/>
          </a:xfrm>
          <a:prstGeom prst="roundRect">
            <a:avLst>
              <a:gd name="adj" fmla="val 15000"/>
            </a:avLst>
          </a:prstGeom>
          <a:solidFill>
            <a:srgbClr val="24349D"/>
          </a:solidFill>
          <a:ln>
            <a:noFill/>
          </a:ln>
          <a:effectLst>
            <a:outerShdw blurRad="50800" dist="25400" dir="5400000" rotWithShape="0">
              <a:srgbClr val="000000">
                <a:alpha val="49800"/>
              </a:srgbClr>
            </a:outerShdw>
          </a:effectLst>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200"/>
              <a:buFont typeface="Helvetica Neue"/>
              <a:buNone/>
            </a:pPr>
            <a:r>
              <a:rPr lang="en" sz="1200" b="1" i="0" u="none" strike="noStrike" cap="none">
                <a:solidFill>
                  <a:srgbClr val="FFFFFF"/>
                </a:solidFill>
                <a:latin typeface="Helvetica Neue"/>
                <a:ea typeface="Helvetica Neue"/>
                <a:cs typeface="Helvetica Neue"/>
                <a:sym typeface="Helvetica Neue"/>
              </a:rPr>
              <a:t>TCK</a:t>
            </a:r>
            <a:endParaRPr sz="500"/>
          </a:p>
        </p:txBody>
      </p:sp>
      <p:sp>
        <p:nvSpPr>
          <p:cNvPr id="805" name="Google Shape;805;p103"/>
          <p:cNvSpPr/>
          <p:nvPr/>
        </p:nvSpPr>
        <p:spPr>
          <a:xfrm>
            <a:off x="3336132" y="947397"/>
            <a:ext cx="2471700" cy="2360700"/>
          </a:xfrm>
          <a:prstGeom prst="roundRect">
            <a:avLst>
              <a:gd name="adj" fmla="val 16825"/>
            </a:avLst>
          </a:prstGeom>
          <a:noFill/>
          <a:ln w="127000" cap="flat" cmpd="sng">
            <a:solidFill>
              <a:srgbClr val="24349D"/>
            </a:solidFill>
            <a:prstDash val="solid"/>
            <a:miter lim="400000"/>
            <a:headEnd type="none" w="sm" len="sm"/>
            <a:tailEnd type="none" w="sm" len="sm"/>
          </a:ln>
          <a:effectLst>
            <a:outerShdw blurRad="50800" dist="25400" dir="5400000" rotWithShape="0">
              <a:srgbClr val="000000">
                <a:alpha val="49800"/>
              </a:srgbClr>
            </a:outerShdw>
          </a:effectLst>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806" name="Google Shape;806;p103"/>
          <p:cNvSpPr/>
          <p:nvPr/>
        </p:nvSpPr>
        <p:spPr>
          <a:xfrm>
            <a:off x="3336132" y="3516922"/>
            <a:ext cx="2471700" cy="679200"/>
          </a:xfrm>
          <a:prstGeom prst="roundRect">
            <a:avLst>
              <a:gd name="adj" fmla="val 50000"/>
            </a:avLst>
          </a:prstGeom>
          <a:noFill/>
          <a:ln w="127000" cap="flat" cmpd="sng">
            <a:solidFill>
              <a:srgbClr val="24349D"/>
            </a:solidFill>
            <a:prstDash val="solid"/>
            <a:miter lim="400000"/>
            <a:headEnd type="none" w="sm" len="sm"/>
            <a:tailEnd type="none" w="sm" len="sm"/>
          </a:ln>
          <a:effectLst>
            <a:outerShdw blurRad="50800" dist="25400" dir="5400000" rotWithShape="0">
              <a:srgbClr val="000000">
                <a:alpha val="49800"/>
              </a:srgbClr>
            </a:outerShdw>
          </a:effectLst>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SzPts val="1200"/>
              <a:buFont typeface="Helvetica Neue Light"/>
              <a:buNone/>
            </a:pPr>
            <a:endParaRPr sz="1200" b="0" i="0" u="none" strike="noStrike" cap="none">
              <a:solidFill>
                <a:srgbClr val="FFFFFF"/>
              </a:solidFill>
              <a:latin typeface="Helvetica Neue Light"/>
              <a:ea typeface="Helvetica Neue Light"/>
              <a:cs typeface="Helvetica Neue Light"/>
              <a:sym typeface="Helvetica Neue Light"/>
            </a:endParaRPr>
          </a:p>
        </p:txBody>
      </p:sp>
      <p:sp>
        <p:nvSpPr>
          <p:cNvPr id="807" name="Google Shape;807;p103"/>
          <p:cNvSpPr txBox="1"/>
          <p:nvPr/>
        </p:nvSpPr>
        <p:spPr>
          <a:xfrm>
            <a:off x="3622786" y="3556019"/>
            <a:ext cx="1898400" cy="571200"/>
          </a:xfrm>
          <a:prstGeom prst="rect">
            <a:avLst/>
          </a:prstGeom>
          <a:no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24349D"/>
              </a:buClr>
              <a:buSzPts val="1700"/>
              <a:buFont typeface="Helvetica Neue"/>
              <a:buNone/>
            </a:pPr>
            <a:r>
              <a:rPr lang="en" sz="1600" b="1" i="0" u="none" strike="noStrike" cap="none">
                <a:solidFill>
                  <a:srgbClr val="24349D"/>
                </a:solidFill>
                <a:latin typeface="Helvetica Neue"/>
                <a:ea typeface="Helvetica Neue"/>
                <a:cs typeface="Helvetica Neue"/>
                <a:sym typeface="Helvetica Neue"/>
              </a:rPr>
              <a:t>Compatible</a:t>
            </a:r>
            <a:endParaRPr sz="400"/>
          </a:p>
          <a:p>
            <a:pPr marL="0" marR="0" lvl="0" indent="0" algn="ctr" rtl="0">
              <a:lnSpc>
                <a:spcPct val="100000"/>
              </a:lnSpc>
              <a:spcBef>
                <a:spcPts val="0"/>
              </a:spcBef>
              <a:spcAft>
                <a:spcPts val="0"/>
              </a:spcAft>
              <a:buClr>
                <a:srgbClr val="24349D"/>
              </a:buClr>
              <a:buSzPts val="1700"/>
              <a:buFont typeface="Helvetica Neue"/>
              <a:buNone/>
            </a:pPr>
            <a:r>
              <a:rPr lang="en" sz="1600" b="1" i="0" u="none" strike="noStrike" cap="none">
                <a:solidFill>
                  <a:srgbClr val="24349D"/>
                </a:solidFill>
                <a:latin typeface="Helvetica Neue"/>
                <a:ea typeface="Helvetica Neue"/>
                <a:cs typeface="Helvetica Neue"/>
                <a:sym typeface="Helvetica Neue"/>
              </a:rPr>
              <a:t>Implementation(</a:t>
            </a:r>
            <a:r>
              <a:rPr lang="en" sz="1600" b="1">
                <a:solidFill>
                  <a:srgbClr val="24349D"/>
                </a:solidFill>
                <a:latin typeface="Helvetica Neue"/>
                <a:ea typeface="Helvetica Neue"/>
                <a:cs typeface="Helvetica Neue"/>
                <a:sym typeface="Helvetica Neue"/>
              </a:rPr>
              <a:t>s</a:t>
            </a:r>
            <a:r>
              <a:rPr lang="en" sz="1600" b="1" i="0" u="none" strike="noStrike" cap="none">
                <a:solidFill>
                  <a:srgbClr val="24349D"/>
                </a:solidFill>
                <a:latin typeface="Helvetica Neue"/>
                <a:ea typeface="Helvetica Neue"/>
                <a:cs typeface="Helvetica Neue"/>
                <a:sym typeface="Helvetica Neue"/>
              </a:rPr>
              <a:t>)</a:t>
            </a:r>
            <a:endParaRPr sz="400"/>
          </a:p>
        </p:txBody>
      </p:sp>
      <p:sp>
        <p:nvSpPr>
          <p:cNvPr id="808" name="Google Shape;808;p103"/>
          <p:cNvSpPr txBox="1"/>
          <p:nvPr/>
        </p:nvSpPr>
        <p:spPr>
          <a:xfrm>
            <a:off x="3523975" y="1122900"/>
            <a:ext cx="2096100" cy="309300"/>
          </a:xfrm>
          <a:prstGeom prst="rect">
            <a:avLst/>
          </a:prstGeom>
          <a:noFill/>
          <a:ln>
            <a:noFill/>
          </a:ln>
        </p:spPr>
        <p:txBody>
          <a:bodyPr spcFirstLastPara="1" wrap="square" lIns="26775" tIns="26775" rIns="26775" bIns="26775" anchor="ctr" anchorCtr="0">
            <a:noAutofit/>
          </a:bodyPr>
          <a:lstStyle/>
          <a:p>
            <a:pPr marL="0" marR="0" lvl="0" indent="0" algn="r" rtl="0">
              <a:lnSpc>
                <a:spcPct val="100000"/>
              </a:lnSpc>
              <a:spcBef>
                <a:spcPts val="0"/>
              </a:spcBef>
              <a:spcAft>
                <a:spcPts val="0"/>
              </a:spcAft>
              <a:buClr>
                <a:srgbClr val="24349D"/>
              </a:buClr>
              <a:buSzPts val="1700"/>
              <a:buFont typeface="Helvetica Neue"/>
              <a:buNone/>
            </a:pPr>
            <a:r>
              <a:rPr lang="en" sz="1700" b="1" i="0" u="none" strike="noStrike" cap="none">
                <a:solidFill>
                  <a:srgbClr val="24349D"/>
                </a:solidFill>
                <a:latin typeface="Helvetica Neue"/>
                <a:ea typeface="Helvetica Neue"/>
                <a:cs typeface="Helvetica Neue"/>
                <a:sym typeface="Helvetica Neue"/>
              </a:rPr>
              <a:t>Final Specification</a:t>
            </a:r>
            <a:endParaRPr sz="500"/>
          </a:p>
        </p:txBody>
      </p:sp>
      <p:sp>
        <p:nvSpPr>
          <p:cNvPr id="809" name="Google Shape;809;p103"/>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104"/>
          <p:cNvSpPr/>
          <p:nvPr/>
        </p:nvSpPr>
        <p:spPr>
          <a:xfrm>
            <a:off x="2871221" y="1719644"/>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04"/>
          <p:cNvSpPr/>
          <p:nvPr/>
        </p:nvSpPr>
        <p:spPr>
          <a:xfrm>
            <a:off x="2871221" y="2109990"/>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04"/>
          <p:cNvSpPr/>
          <p:nvPr/>
        </p:nvSpPr>
        <p:spPr>
          <a:xfrm>
            <a:off x="2871221" y="2500336"/>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04"/>
          <p:cNvSpPr/>
          <p:nvPr/>
        </p:nvSpPr>
        <p:spPr>
          <a:xfrm>
            <a:off x="2871221" y="2890681"/>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04"/>
          <p:cNvSpPr/>
          <p:nvPr/>
        </p:nvSpPr>
        <p:spPr>
          <a:xfrm>
            <a:off x="2871221" y="3281027"/>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04"/>
          <p:cNvSpPr/>
          <p:nvPr/>
        </p:nvSpPr>
        <p:spPr>
          <a:xfrm>
            <a:off x="2871221" y="3671372"/>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04"/>
          <p:cNvSpPr/>
          <p:nvPr/>
        </p:nvSpPr>
        <p:spPr>
          <a:xfrm>
            <a:off x="2871221" y="4061718"/>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04"/>
          <p:cNvSpPr/>
          <p:nvPr/>
        </p:nvSpPr>
        <p:spPr>
          <a:xfrm>
            <a:off x="4591853" y="1719644"/>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04"/>
          <p:cNvSpPr/>
          <p:nvPr/>
        </p:nvSpPr>
        <p:spPr>
          <a:xfrm>
            <a:off x="4591853" y="2109990"/>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04"/>
          <p:cNvSpPr/>
          <p:nvPr/>
        </p:nvSpPr>
        <p:spPr>
          <a:xfrm>
            <a:off x="4591853" y="2500336"/>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700" b="1">
                <a:solidFill>
                  <a:schemeClr val="lt1"/>
                </a:solidFill>
                <a:latin typeface="Open Sans"/>
                <a:ea typeface="Open Sans"/>
                <a:cs typeface="Open Sans"/>
                <a:sym typeface="Open Sans"/>
              </a:rPr>
              <a:t>Bean Validation</a:t>
            </a:r>
            <a:endParaRPr/>
          </a:p>
        </p:txBody>
      </p:sp>
      <p:sp>
        <p:nvSpPr>
          <p:cNvPr id="824" name="Google Shape;824;p104"/>
          <p:cNvSpPr/>
          <p:nvPr/>
        </p:nvSpPr>
        <p:spPr>
          <a:xfrm>
            <a:off x="4591853" y="2890681"/>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700" b="1">
                <a:solidFill>
                  <a:schemeClr val="lt1"/>
                </a:solidFill>
                <a:latin typeface="Open Sans"/>
                <a:ea typeface="Open Sans"/>
                <a:cs typeface="Open Sans"/>
                <a:sym typeface="Open Sans"/>
              </a:rPr>
              <a:t>Debugging Support</a:t>
            </a:r>
            <a:endParaRPr/>
          </a:p>
        </p:txBody>
      </p:sp>
      <p:sp>
        <p:nvSpPr>
          <p:cNvPr id="825" name="Google Shape;825;p104"/>
          <p:cNvSpPr/>
          <p:nvPr/>
        </p:nvSpPr>
        <p:spPr>
          <a:xfrm>
            <a:off x="4591853" y="3281027"/>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700" b="1">
                <a:solidFill>
                  <a:schemeClr val="lt1"/>
                </a:solidFill>
                <a:latin typeface="Open Sans"/>
                <a:ea typeface="Open Sans"/>
                <a:cs typeface="Open Sans"/>
                <a:sym typeface="Open Sans"/>
              </a:rPr>
              <a:t>Enterprise Beans Lite </a:t>
            </a:r>
            <a:endParaRPr/>
          </a:p>
        </p:txBody>
      </p:sp>
      <p:sp>
        <p:nvSpPr>
          <p:cNvPr id="826" name="Google Shape;826;p104"/>
          <p:cNvSpPr/>
          <p:nvPr/>
        </p:nvSpPr>
        <p:spPr>
          <a:xfrm>
            <a:off x="4591853" y="3671372"/>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700" b="1">
                <a:solidFill>
                  <a:schemeClr val="lt1"/>
                </a:solidFill>
                <a:latin typeface="Open Sans"/>
                <a:ea typeface="Open Sans"/>
                <a:cs typeface="Open Sans"/>
                <a:sym typeface="Open Sans"/>
              </a:rPr>
              <a:t>Data</a:t>
            </a:r>
            <a:endParaRPr/>
          </a:p>
        </p:txBody>
      </p:sp>
      <p:sp>
        <p:nvSpPr>
          <p:cNvPr id="827" name="Google Shape;827;p104"/>
          <p:cNvSpPr/>
          <p:nvPr/>
        </p:nvSpPr>
        <p:spPr>
          <a:xfrm>
            <a:off x="4591853" y="4061718"/>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700" b="1">
                <a:solidFill>
                  <a:schemeClr val="lt1"/>
                </a:solidFill>
                <a:latin typeface="Open Sans"/>
                <a:ea typeface="Open Sans"/>
                <a:cs typeface="Open Sans"/>
                <a:sym typeface="Open Sans"/>
              </a:rPr>
              <a:t>Transactions</a:t>
            </a:r>
            <a:endParaRPr/>
          </a:p>
        </p:txBody>
      </p:sp>
      <p:sp>
        <p:nvSpPr>
          <p:cNvPr id="828" name="Google Shape;828;p104"/>
          <p:cNvSpPr/>
          <p:nvPr/>
        </p:nvSpPr>
        <p:spPr>
          <a:xfrm>
            <a:off x="2871221" y="1339552"/>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04"/>
          <p:cNvSpPr/>
          <p:nvPr/>
        </p:nvSpPr>
        <p:spPr>
          <a:xfrm>
            <a:off x="4591853" y="1329274"/>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04"/>
          <p:cNvSpPr txBox="1"/>
          <p:nvPr/>
        </p:nvSpPr>
        <p:spPr>
          <a:xfrm>
            <a:off x="2860961" y="1711474"/>
            <a:ext cx="154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Authentication</a:t>
            </a:r>
            <a:endParaRPr sz="700" b="1">
              <a:solidFill>
                <a:srgbClr val="FFFFFF"/>
              </a:solidFill>
              <a:latin typeface="Open Sans"/>
              <a:ea typeface="Open Sans"/>
              <a:cs typeface="Open Sans"/>
              <a:sym typeface="Open Sans"/>
            </a:endParaRPr>
          </a:p>
        </p:txBody>
      </p:sp>
      <p:sp>
        <p:nvSpPr>
          <p:cNvPr id="831" name="Google Shape;831;p104"/>
          <p:cNvSpPr txBox="1"/>
          <p:nvPr/>
        </p:nvSpPr>
        <p:spPr>
          <a:xfrm>
            <a:off x="2878933" y="2090027"/>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Concurrency</a:t>
            </a:r>
            <a:endParaRPr sz="700" b="1">
              <a:solidFill>
                <a:srgbClr val="FFFFFF"/>
              </a:solidFill>
              <a:latin typeface="Open Sans"/>
              <a:ea typeface="Open Sans"/>
              <a:cs typeface="Open Sans"/>
              <a:sym typeface="Open Sans"/>
            </a:endParaRPr>
          </a:p>
        </p:txBody>
      </p:sp>
      <p:sp>
        <p:nvSpPr>
          <p:cNvPr id="832" name="Google Shape;832;p104"/>
          <p:cNvSpPr txBox="1"/>
          <p:nvPr/>
        </p:nvSpPr>
        <p:spPr>
          <a:xfrm>
            <a:off x="4604713" y="1700946"/>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CDI</a:t>
            </a:r>
            <a:endParaRPr sz="700" b="1">
              <a:solidFill>
                <a:srgbClr val="FFFFFF"/>
              </a:solidFill>
              <a:latin typeface="Open Sans"/>
              <a:ea typeface="Open Sans"/>
              <a:cs typeface="Open Sans"/>
              <a:sym typeface="Open Sans"/>
            </a:endParaRPr>
          </a:p>
        </p:txBody>
      </p:sp>
      <p:sp>
        <p:nvSpPr>
          <p:cNvPr id="833" name="Google Shape;833;p104"/>
          <p:cNvSpPr txBox="1"/>
          <p:nvPr/>
        </p:nvSpPr>
        <p:spPr>
          <a:xfrm>
            <a:off x="2886686" y="2487037"/>
            <a:ext cx="1548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b="1">
                <a:solidFill>
                  <a:schemeClr val="lt1"/>
                </a:solidFill>
                <a:latin typeface="Open Sans"/>
                <a:ea typeface="Open Sans"/>
                <a:cs typeface="Open Sans"/>
                <a:sym typeface="Open Sans"/>
              </a:rPr>
              <a:t>Persistence</a:t>
            </a:r>
            <a:endParaRPr sz="700" b="1">
              <a:solidFill>
                <a:schemeClr val="lt1"/>
              </a:solidFill>
              <a:latin typeface="Open Sans"/>
              <a:ea typeface="Open Sans"/>
              <a:cs typeface="Open Sans"/>
              <a:sym typeface="Open Sans"/>
            </a:endParaRPr>
          </a:p>
          <a:p>
            <a:pPr marL="0" lvl="0" indent="0" algn="ctr" rtl="0">
              <a:spcBef>
                <a:spcPts val="0"/>
              </a:spcBef>
              <a:spcAft>
                <a:spcPts val="0"/>
              </a:spcAft>
              <a:buNone/>
            </a:pPr>
            <a:endParaRPr sz="700" b="1">
              <a:solidFill>
                <a:srgbClr val="FFFFFF"/>
              </a:solidFill>
              <a:latin typeface="Open Sans"/>
              <a:ea typeface="Open Sans"/>
              <a:cs typeface="Open Sans"/>
              <a:sym typeface="Open Sans"/>
            </a:endParaRPr>
          </a:p>
        </p:txBody>
      </p:sp>
      <p:sp>
        <p:nvSpPr>
          <p:cNvPr id="834" name="Google Shape;834;p104"/>
          <p:cNvSpPr txBox="1"/>
          <p:nvPr/>
        </p:nvSpPr>
        <p:spPr>
          <a:xfrm>
            <a:off x="2871255" y="2894900"/>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Faces</a:t>
            </a:r>
            <a:endParaRPr sz="700" b="1">
              <a:solidFill>
                <a:srgbClr val="FFFFFF"/>
              </a:solidFill>
              <a:latin typeface="Open Sans"/>
              <a:ea typeface="Open Sans"/>
              <a:cs typeface="Open Sans"/>
              <a:sym typeface="Open Sans"/>
            </a:endParaRPr>
          </a:p>
        </p:txBody>
      </p:sp>
      <p:sp>
        <p:nvSpPr>
          <p:cNvPr id="835" name="Google Shape;835;p104"/>
          <p:cNvSpPr txBox="1"/>
          <p:nvPr/>
        </p:nvSpPr>
        <p:spPr>
          <a:xfrm>
            <a:off x="2871230" y="3283127"/>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Security</a:t>
            </a:r>
            <a:endParaRPr sz="700" b="1">
              <a:solidFill>
                <a:srgbClr val="FFFFFF"/>
              </a:solidFill>
              <a:latin typeface="Open Sans"/>
              <a:ea typeface="Open Sans"/>
              <a:cs typeface="Open Sans"/>
              <a:sym typeface="Open Sans"/>
            </a:endParaRPr>
          </a:p>
        </p:txBody>
      </p:sp>
      <p:sp>
        <p:nvSpPr>
          <p:cNvPr id="836" name="Google Shape;836;p104"/>
          <p:cNvSpPr txBox="1"/>
          <p:nvPr/>
        </p:nvSpPr>
        <p:spPr>
          <a:xfrm>
            <a:off x="2896792" y="3647588"/>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Servlet</a:t>
            </a:r>
            <a:endParaRPr sz="700" b="1">
              <a:solidFill>
                <a:srgbClr val="FFFFFF"/>
              </a:solidFill>
              <a:latin typeface="Open Sans"/>
              <a:ea typeface="Open Sans"/>
              <a:cs typeface="Open Sans"/>
              <a:sym typeface="Open Sans"/>
            </a:endParaRPr>
          </a:p>
        </p:txBody>
      </p:sp>
      <p:sp>
        <p:nvSpPr>
          <p:cNvPr id="837" name="Google Shape;837;p104"/>
          <p:cNvSpPr txBox="1"/>
          <p:nvPr/>
        </p:nvSpPr>
        <p:spPr>
          <a:xfrm>
            <a:off x="2871181" y="4040754"/>
            <a:ext cx="15645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Standard Tag  Libraries</a:t>
            </a:r>
            <a:endParaRPr sz="700" b="1">
              <a:solidFill>
                <a:srgbClr val="FFFFFF"/>
              </a:solidFill>
              <a:latin typeface="Open Sans"/>
              <a:ea typeface="Open Sans"/>
              <a:cs typeface="Open Sans"/>
              <a:sym typeface="Open Sans"/>
            </a:endParaRPr>
          </a:p>
        </p:txBody>
      </p:sp>
      <p:sp>
        <p:nvSpPr>
          <p:cNvPr id="838" name="Google Shape;838;p104"/>
          <p:cNvSpPr txBox="1"/>
          <p:nvPr/>
        </p:nvSpPr>
        <p:spPr>
          <a:xfrm>
            <a:off x="4802968" y="1312144"/>
            <a:ext cx="1167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Server Pages</a:t>
            </a:r>
            <a:endParaRPr sz="700" b="1">
              <a:solidFill>
                <a:srgbClr val="FFFFFF"/>
              </a:solidFill>
              <a:latin typeface="Open Sans"/>
              <a:ea typeface="Open Sans"/>
              <a:cs typeface="Open Sans"/>
              <a:sym typeface="Open Sans"/>
            </a:endParaRPr>
          </a:p>
        </p:txBody>
      </p:sp>
      <p:sp>
        <p:nvSpPr>
          <p:cNvPr id="839" name="Google Shape;839;p104"/>
          <p:cNvSpPr txBox="1"/>
          <p:nvPr/>
        </p:nvSpPr>
        <p:spPr>
          <a:xfrm>
            <a:off x="4624047" y="2091981"/>
            <a:ext cx="154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WebSocket</a:t>
            </a:r>
            <a:endParaRPr sz="700" b="1">
              <a:solidFill>
                <a:srgbClr val="FFFFFF"/>
              </a:solidFill>
              <a:latin typeface="Open Sans"/>
              <a:ea typeface="Open Sans"/>
              <a:cs typeface="Open Sans"/>
              <a:sym typeface="Open Sans"/>
            </a:endParaRPr>
          </a:p>
        </p:txBody>
      </p:sp>
      <p:sp>
        <p:nvSpPr>
          <p:cNvPr id="840" name="Google Shape;840;p104"/>
          <p:cNvSpPr txBox="1"/>
          <p:nvPr/>
        </p:nvSpPr>
        <p:spPr>
          <a:xfrm>
            <a:off x="3295471" y="519980"/>
            <a:ext cx="25131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FFFFFF"/>
                </a:solidFill>
                <a:latin typeface="Open Sans"/>
                <a:ea typeface="Open Sans"/>
                <a:cs typeface="Open Sans"/>
                <a:sym typeface="Open Sans"/>
              </a:rPr>
              <a:t>Jakarta EE 10 Platform</a:t>
            </a:r>
            <a:endParaRPr sz="1300" b="1">
              <a:solidFill>
                <a:srgbClr val="FFFFFF"/>
              </a:solidFill>
              <a:latin typeface="Open Sans"/>
              <a:ea typeface="Open Sans"/>
              <a:cs typeface="Open Sans"/>
              <a:sym typeface="Open Sans"/>
            </a:endParaRPr>
          </a:p>
        </p:txBody>
      </p:sp>
      <p:sp>
        <p:nvSpPr>
          <p:cNvPr id="841" name="Google Shape;841;p104"/>
          <p:cNvSpPr txBox="1"/>
          <p:nvPr/>
        </p:nvSpPr>
        <p:spPr>
          <a:xfrm>
            <a:off x="2860950" y="864438"/>
            <a:ext cx="2035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98200"/>
                </a:solidFill>
                <a:latin typeface="Open Sans"/>
                <a:ea typeface="Open Sans"/>
                <a:cs typeface="Open Sans"/>
                <a:sym typeface="Open Sans"/>
              </a:rPr>
              <a:t>Jakarta EE Web Profile</a:t>
            </a:r>
            <a:endParaRPr sz="1000" b="1">
              <a:solidFill>
                <a:srgbClr val="F98200"/>
              </a:solidFill>
              <a:latin typeface="Open Sans"/>
              <a:ea typeface="Open Sans"/>
              <a:cs typeface="Open Sans"/>
              <a:sym typeface="Open Sans"/>
            </a:endParaRPr>
          </a:p>
        </p:txBody>
      </p:sp>
      <p:sp>
        <p:nvSpPr>
          <p:cNvPr id="842" name="Google Shape;842;p104"/>
          <p:cNvSpPr txBox="1"/>
          <p:nvPr/>
        </p:nvSpPr>
        <p:spPr>
          <a:xfrm>
            <a:off x="2753834" y="296963"/>
            <a:ext cx="3596400" cy="4002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solidFill>
                  <a:srgbClr val="F98200"/>
                </a:solidFill>
                <a:latin typeface="Open Sans"/>
                <a:ea typeface="Open Sans"/>
                <a:cs typeface="Open Sans"/>
                <a:sym typeface="Open Sans"/>
              </a:rPr>
              <a:t>Jakarta EE Platform</a:t>
            </a:r>
            <a:endParaRPr b="1">
              <a:solidFill>
                <a:srgbClr val="F98200"/>
              </a:solidFill>
              <a:latin typeface="Open Sans"/>
              <a:ea typeface="Open Sans"/>
              <a:cs typeface="Open Sans"/>
              <a:sym typeface="Open Sans"/>
            </a:endParaRPr>
          </a:p>
        </p:txBody>
      </p:sp>
      <p:sp>
        <p:nvSpPr>
          <p:cNvPr id="843" name="Google Shape;843;p104"/>
          <p:cNvSpPr/>
          <p:nvPr/>
        </p:nvSpPr>
        <p:spPr>
          <a:xfrm>
            <a:off x="6353699" y="2110005"/>
            <a:ext cx="15489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04"/>
          <p:cNvSpPr/>
          <p:nvPr/>
        </p:nvSpPr>
        <p:spPr>
          <a:xfrm>
            <a:off x="6363965" y="2500347"/>
            <a:ext cx="1497300" cy="274800"/>
          </a:xfrm>
          <a:prstGeom prst="roundRect">
            <a:avLst>
              <a:gd name="adj" fmla="val 16667"/>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04"/>
          <p:cNvSpPr/>
          <p:nvPr/>
        </p:nvSpPr>
        <p:spPr>
          <a:xfrm>
            <a:off x="6338205" y="2890693"/>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04"/>
          <p:cNvSpPr/>
          <p:nvPr/>
        </p:nvSpPr>
        <p:spPr>
          <a:xfrm>
            <a:off x="6338205" y="3281039"/>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04"/>
          <p:cNvSpPr/>
          <p:nvPr/>
        </p:nvSpPr>
        <p:spPr>
          <a:xfrm flipH="1">
            <a:off x="6353724" y="3671375"/>
            <a:ext cx="15489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04"/>
          <p:cNvSpPr/>
          <p:nvPr/>
        </p:nvSpPr>
        <p:spPr>
          <a:xfrm>
            <a:off x="6338205" y="2500348"/>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04"/>
          <p:cNvSpPr txBox="1"/>
          <p:nvPr/>
        </p:nvSpPr>
        <p:spPr>
          <a:xfrm>
            <a:off x="6312445" y="2890687"/>
            <a:ext cx="1615800" cy="29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Interceptors</a:t>
            </a:r>
            <a:endParaRPr sz="700" b="1">
              <a:solidFill>
                <a:srgbClr val="FFFFFF"/>
              </a:solidFill>
              <a:latin typeface="Open Sans"/>
              <a:ea typeface="Open Sans"/>
              <a:cs typeface="Open Sans"/>
              <a:sym typeface="Open Sans"/>
            </a:endParaRPr>
          </a:p>
        </p:txBody>
      </p:sp>
      <p:sp>
        <p:nvSpPr>
          <p:cNvPr id="850" name="Google Shape;850;p104"/>
          <p:cNvSpPr txBox="1"/>
          <p:nvPr/>
        </p:nvSpPr>
        <p:spPr>
          <a:xfrm>
            <a:off x="6353683" y="3988404"/>
            <a:ext cx="1548900" cy="416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Dependency Injection 2.0</a:t>
            </a:r>
            <a:endParaRPr sz="700" b="1">
              <a:solidFill>
                <a:srgbClr val="FFFFFF"/>
              </a:solidFill>
              <a:latin typeface="Open Sans"/>
              <a:ea typeface="Open Sans"/>
              <a:cs typeface="Open Sans"/>
              <a:sym typeface="Open Sans"/>
            </a:endParaRPr>
          </a:p>
          <a:p>
            <a:pPr marL="0" lvl="0" indent="0" algn="ctr" rtl="0">
              <a:spcBef>
                <a:spcPts val="0"/>
              </a:spcBef>
              <a:spcAft>
                <a:spcPts val="0"/>
              </a:spcAft>
              <a:buNone/>
            </a:pPr>
            <a:endParaRPr sz="700" b="1">
              <a:solidFill>
                <a:srgbClr val="FFFFFF"/>
              </a:solidFill>
              <a:latin typeface="Open Sans"/>
              <a:ea typeface="Open Sans"/>
              <a:cs typeface="Open Sans"/>
              <a:sym typeface="Open Sans"/>
            </a:endParaRPr>
          </a:p>
        </p:txBody>
      </p:sp>
      <p:grpSp>
        <p:nvGrpSpPr>
          <p:cNvPr id="851" name="Google Shape;851;p104"/>
          <p:cNvGrpSpPr/>
          <p:nvPr/>
        </p:nvGrpSpPr>
        <p:grpSpPr>
          <a:xfrm>
            <a:off x="1011236" y="1684985"/>
            <a:ext cx="1594672" cy="2651453"/>
            <a:chOff x="1394320" y="1565198"/>
            <a:chExt cx="1514408" cy="2572478"/>
          </a:xfrm>
        </p:grpSpPr>
        <p:sp>
          <p:nvSpPr>
            <p:cNvPr id="852" name="Google Shape;852;p104"/>
            <p:cNvSpPr/>
            <p:nvPr/>
          </p:nvSpPr>
          <p:spPr>
            <a:xfrm>
              <a:off x="1415730" y="1576618"/>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04"/>
            <p:cNvSpPr/>
            <p:nvPr/>
          </p:nvSpPr>
          <p:spPr>
            <a:xfrm>
              <a:off x="1423129" y="1960525"/>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04"/>
            <p:cNvSpPr/>
            <p:nvPr/>
          </p:nvSpPr>
          <p:spPr>
            <a:xfrm>
              <a:off x="1401626" y="2343329"/>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04"/>
            <p:cNvSpPr/>
            <p:nvPr/>
          </p:nvSpPr>
          <p:spPr>
            <a:xfrm>
              <a:off x="1423129" y="2714586"/>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04"/>
            <p:cNvSpPr/>
            <p:nvPr/>
          </p:nvSpPr>
          <p:spPr>
            <a:xfrm>
              <a:off x="1401626" y="3469126"/>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04"/>
            <p:cNvSpPr/>
            <p:nvPr/>
          </p:nvSpPr>
          <p:spPr>
            <a:xfrm>
              <a:off x="1394320" y="3870976"/>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04"/>
            <p:cNvSpPr txBox="1"/>
            <p:nvPr/>
          </p:nvSpPr>
          <p:spPr>
            <a:xfrm>
              <a:off x="1578375" y="1565198"/>
              <a:ext cx="1175100" cy="40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Authorization</a:t>
              </a:r>
              <a:endParaRPr sz="700" b="1">
                <a:solidFill>
                  <a:srgbClr val="FFFFFF"/>
                </a:solidFill>
                <a:latin typeface="Open Sans"/>
                <a:ea typeface="Open Sans"/>
                <a:cs typeface="Open Sans"/>
                <a:sym typeface="Open Sans"/>
              </a:endParaRPr>
            </a:p>
            <a:p>
              <a:pPr marL="0" lvl="0" indent="0" algn="ctr" rtl="0">
                <a:spcBef>
                  <a:spcPts val="0"/>
                </a:spcBef>
                <a:spcAft>
                  <a:spcPts val="0"/>
                </a:spcAft>
                <a:buNone/>
              </a:pPr>
              <a:endParaRPr sz="700" b="1">
                <a:solidFill>
                  <a:srgbClr val="FFFFFF"/>
                </a:solidFill>
                <a:latin typeface="Open Sans"/>
                <a:ea typeface="Open Sans"/>
                <a:cs typeface="Open Sans"/>
                <a:sym typeface="Open Sans"/>
              </a:endParaRPr>
            </a:p>
          </p:txBody>
        </p:sp>
        <p:sp>
          <p:nvSpPr>
            <p:cNvPr id="859" name="Google Shape;859;p104"/>
            <p:cNvSpPr txBox="1"/>
            <p:nvPr/>
          </p:nvSpPr>
          <p:spPr>
            <a:xfrm>
              <a:off x="1430449" y="1962978"/>
              <a:ext cx="1470900" cy="4038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Activation</a:t>
              </a:r>
              <a:endParaRPr sz="700" b="1">
                <a:solidFill>
                  <a:srgbClr val="FFFFFF"/>
                </a:solidFill>
                <a:latin typeface="Open Sans"/>
                <a:ea typeface="Open Sans"/>
                <a:cs typeface="Open Sans"/>
                <a:sym typeface="Open Sans"/>
              </a:endParaRPr>
            </a:p>
            <a:p>
              <a:pPr marL="0" lvl="0" indent="0" algn="ctr" rtl="0">
                <a:spcBef>
                  <a:spcPts val="0"/>
                </a:spcBef>
                <a:spcAft>
                  <a:spcPts val="0"/>
                </a:spcAft>
                <a:buNone/>
              </a:pPr>
              <a:endParaRPr sz="700" b="1">
                <a:solidFill>
                  <a:srgbClr val="FFFFFF"/>
                </a:solidFill>
                <a:latin typeface="Open Sans"/>
                <a:ea typeface="Open Sans"/>
                <a:cs typeface="Open Sans"/>
                <a:sym typeface="Open Sans"/>
              </a:endParaRPr>
            </a:p>
          </p:txBody>
        </p:sp>
        <p:sp>
          <p:nvSpPr>
            <p:cNvPr id="860" name="Google Shape;860;p104"/>
            <p:cNvSpPr txBox="1"/>
            <p:nvPr/>
          </p:nvSpPr>
          <p:spPr>
            <a:xfrm>
              <a:off x="1394321" y="2338808"/>
              <a:ext cx="1485600" cy="28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Batch</a:t>
              </a:r>
              <a:endParaRPr sz="700" b="1">
                <a:solidFill>
                  <a:srgbClr val="FFFFFF"/>
                </a:solidFill>
                <a:latin typeface="Open Sans"/>
                <a:ea typeface="Open Sans"/>
                <a:cs typeface="Open Sans"/>
                <a:sym typeface="Open Sans"/>
              </a:endParaRPr>
            </a:p>
          </p:txBody>
        </p:sp>
        <p:sp>
          <p:nvSpPr>
            <p:cNvPr id="861" name="Google Shape;861;p104"/>
            <p:cNvSpPr txBox="1"/>
            <p:nvPr/>
          </p:nvSpPr>
          <p:spPr>
            <a:xfrm>
              <a:off x="1430449" y="2703151"/>
              <a:ext cx="1470900" cy="28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Connectors</a:t>
              </a:r>
              <a:endParaRPr sz="700" b="1">
                <a:solidFill>
                  <a:srgbClr val="FFFFFF"/>
                </a:solidFill>
                <a:latin typeface="Open Sans"/>
                <a:ea typeface="Open Sans"/>
                <a:cs typeface="Open Sans"/>
                <a:sym typeface="Open Sans"/>
              </a:endParaRPr>
            </a:p>
          </p:txBody>
        </p:sp>
        <p:sp>
          <p:nvSpPr>
            <p:cNvPr id="862" name="Google Shape;862;p104"/>
            <p:cNvSpPr txBox="1"/>
            <p:nvPr/>
          </p:nvSpPr>
          <p:spPr>
            <a:xfrm>
              <a:off x="1394334" y="3452237"/>
              <a:ext cx="1485600" cy="28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Messaging</a:t>
              </a:r>
              <a:endParaRPr sz="700" b="1">
                <a:solidFill>
                  <a:srgbClr val="FFFFFF"/>
                </a:solidFill>
                <a:latin typeface="Open Sans"/>
                <a:ea typeface="Open Sans"/>
                <a:cs typeface="Open Sans"/>
                <a:sym typeface="Open Sans"/>
              </a:endParaRPr>
            </a:p>
          </p:txBody>
        </p:sp>
        <p:sp>
          <p:nvSpPr>
            <p:cNvPr id="863" name="Google Shape;863;p104"/>
            <p:cNvSpPr txBox="1"/>
            <p:nvPr/>
          </p:nvSpPr>
          <p:spPr>
            <a:xfrm>
              <a:off x="1500835" y="3853329"/>
              <a:ext cx="1330200" cy="28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Enterprise Beans</a:t>
              </a:r>
              <a:endParaRPr sz="700" b="1">
                <a:solidFill>
                  <a:srgbClr val="FFFFFF"/>
                </a:solidFill>
                <a:latin typeface="Open Sans"/>
                <a:ea typeface="Open Sans"/>
                <a:cs typeface="Open Sans"/>
                <a:sym typeface="Open Sans"/>
              </a:endParaRPr>
            </a:p>
          </p:txBody>
        </p:sp>
        <p:sp>
          <p:nvSpPr>
            <p:cNvPr id="864" name="Google Shape;864;p104"/>
            <p:cNvSpPr/>
            <p:nvPr/>
          </p:nvSpPr>
          <p:spPr>
            <a:xfrm>
              <a:off x="1401626" y="3084916"/>
              <a:ext cx="1485600" cy="2667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04"/>
            <p:cNvSpPr txBox="1"/>
            <p:nvPr/>
          </p:nvSpPr>
          <p:spPr>
            <a:xfrm>
              <a:off x="1423071" y="3059106"/>
              <a:ext cx="1470900" cy="283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Mail</a:t>
              </a:r>
              <a:endParaRPr sz="700" b="1">
                <a:solidFill>
                  <a:srgbClr val="FFFFFF"/>
                </a:solidFill>
                <a:latin typeface="Open Sans"/>
                <a:ea typeface="Open Sans"/>
                <a:cs typeface="Open Sans"/>
                <a:sym typeface="Open Sans"/>
              </a:endParaRPr>
            </a:p>
          </p:txBody>
        </p:sp>
      </p:grpSp>
      <p:sp>
        <p:nvSpPr>
          <p:cNvPr id="866" name="Google Shape;866;p104"/>
          <p:cNvSpPr/>
          <p:nvPr/>
        </p:nvSpPr>
        <p:spPr>
          <a:xfrm>
            <a:off x="6338205" y="1719660"/>
            <a:ext cx="15645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04"/>
          <p:cNvSpPr txBox="1"/>
          <p:nvPr/>
        </p:nvSpPr>
        <p:spPr>
          <a:xfrm>
            <a:off x="6353675" y="2096700"/>
            <a:ext cx="154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JSON Binding </a:t>
            </a:r>
            <a:endParaRPr sz="700" b="1">
              <a:solidFill>
                <a:srgbClr val="FFFFFF"/>
              </a:solidFill>
              <a:latin typeface="Open Sans"/>
              <a:ea typeface="Open Sans"/>
              <a:cs typeface="Open Sans"/>
              <a:sym typeface="Open Sans"/>
            </a:endParaRPr>
          </a:p>
        </p:txBody>
      </p:sp>
      <p:sp>
        <p:nvSpPr>
          <p:cNvPr id="868" name="Google Shape;868;p104"/>
          <p:cNvSpPr txBox="1"/>
          <p:nvPr/>
        </p:nvSpPr>
        <p:spPr>
          <a:xfrm>
            <a:off x="6368084" y="2487049"/>
            <a:ext cx="154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Annotations</a:t>
            </a:r>
            <a:endParaRPr sz="700" b="1">
              <a:solidFill>
                <a:srgbClr val="FFFFFF"/>
              </a:solidFill>
              <a:latin typeface="Open Sans"/>
              <a:ea typeface="Open Sans"/>
              <a:cs typeface="Open Sans"/>
              <a:sym typeface="Open Sans"/>
            </a:endParaRPr>
          </a:p>
        </p:txBody>
      </p:sp>
      <p:sp>
        <p:nvSpPr>
          <p:cNvPr id="869" name="Google Shape;869;p104"/>
          <p:cNvSpPr txBox="1"/>
          <p:nvPr/>
        </p:nvSpPr>
        <p:spPr>
          <a:xfrm>
            <a:off x="5764434" y="1332669"/>
            <a:ext cx="2850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rgbClr val="F98200"/>
                </a:solidFill>
                <a:latin typeface="Open Sans"/>
                <a:ea typeface="Open Sans"/>
                <a:cs typeface="Open Sans"/>
                <a:sym typeface="Open Sans"/>
              </a:rPr>
              <a:t>Jakarta EE Core Profile</a:t>
            </a:r>
            <a:endParaRPr sz="1000" b="1">
              <a:solidFill>
                <a:srgbClr val="F98200"/>
              </a:solidFill>
              <a:latin typeface="Open Sans"/>
              <a:ea typeface="Open Sans"/>
              <a:cs typeface="Open Sans"/>
              <a:sym typeface="Open Sans"/>
            </a:endParaRPr>
          </a:p>
        </p:txBody>
      </p:sp>
      <p:sp>
        <p:nvSpPr>
          <p:cNvPr id="870" name="Google Shape;870;p104"/>
          <p:cNvSpPr/>
          <p:nvPr/>
        </p:nvSpPr>
        <p:spPr>
          <a:xfrm flipH="1">
            <a:off x="6359095" y="4061717"/>
            <a:ext cx="1548900" cy="274800"/>
          </a:xfrm>
          <a:prstGeom prst="roundRect">
            <a:avLst>
              <a:gd name="adj" fmla="val 16667"/>
            </a:avLst>
          </a:prstGeom>
          <a:solidFill>
            <a:srgbClr val="1B208B"/>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chemeClr val="lt2"/>
              </a:buClr>
              <a:buSzPts val="1100"/>
              <a:buFont typeface="Arial"/>
              <a:buNone/>
            </a:pPr>
            <a:r>
              <a:rPr lang="en" sz="700" b="1">
                <a:solidFill>
                  <a:schemeClr val="lt1"/>
                </a:solidFill>
                <a:latin typeface="Open Sans"/>
                <a:ea typeface="Open Sans"/>
                <a:cs typeface="Open Sans"/>
                <a:sym typeface="Open Sans"/>
              </a:rPr>
              <a:t>Dependency Injection</a:t>
            </a:r>
            <a:endParaRPr/>
          </a:p>
        </p:txBody>
      </p:sp>
      <p:sp>
        <p:nvSpPr>
          <p:cNvPr id="871" name="Google Shape;871;p104"/>
          <p:cNvSpPr txBox="1"/>
          <p:nvPr/>
        </p:nvSpPr>
        <p:spPr>
          <a:xfrm>
            <a:off x="2860961" y="1327097"/>
            <a:ext cx="154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Expression Language</a:t>
            </a:r>
            <a:endParaRPr sz="700" b="1">
              <a:solidFill>
                <a:srgbClr val="FFFFFF"/>
              </a:solidFill>
              <a:latin typeface="Open Sans"/>
              <a:ea typeface="Open Sans"/>
              <a:cs typeface="Open Sans"/>
              <a:sym typeface="Open Sans"/>
            </a:endParaRPr>
          </a:p>
        </p:txBody>
      </p:sp>
      <p:sp>
        <p:nvSpPr>
          <p:cNvPr id="872" name="Google Shape;872;p104"/>
          <p:cNvSpPr txBox="1"/>
          <p:nvPr/>
        </p:nvSpPr>
        <p:spPr>
          <a:xfrm>
            <a:off x="6334585" y="3274381"/>
            <a:ext cx="1615800" cy="29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Restful Web Services</a:t>
            </a:r>
            <a:endParaRPr sz="700" b="1">
              <a:solidFill>
                <a:srgbClr val="FFFFFF"/>
              </a:solidFill>
              <a:latin typeface="Open Sans"/>
              <a:ea typeface="Open Sans"/>
              <a:cs typeface="Open Sans"/>
              <a:sym typeface="Open Sans"/>
            </a:endParaRPr>
          </a:p>
        </p:txBody>
      </p:sp>
      <p:sp>
        <p:nvSpPr>
          <p:cNvPr id="873" name="Google Shape;873;p104"/>
          <p:cNvSpPr txBox="1"/>
          <p:nvPr/>
        </p:nvSpPr>
        <p:spPr>
          <a:xfrm>
            <a:off x="6334585" y="3658088"/>
            <a:ext cx="1615800" cy="2925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700" b="1">
                <a:solidFill>
                  <a:srgbClr val="FFFFFF"/>
                </a:solidFill>
                <a:latin typeface="Open Sans"/>
                <a:ea typeface="Open Sans"/>
                <a:cs typeface="Open Sans"/>
                <a:sym typeface="Open Sans"/>
              </a:rPr>
              <a:t>Json Processing</a:t>
            </a:r>
            <a:endParaRPr sz="700" b="1">
              <a:solidFill>
                <a:srgbClr val="FFFFFF"/>
              </a:solidFill>
              <a:latin typeface="Open Sans"/>
              <a:ea typeface="Open Sans"/>
              <a:cs typeface="Open Sans"/>
              <a:sym typeface="Open Sans"/>
            </a:endParaRPr>
          </a:p>
        </p:txBody>
      </p:sp>
      <p:sp>
        <p:nvSpPr>
          <p:cNvPr id="874" name="Google Shape;874;p104"/>
          <p:cNvSpPr txBox="1"/>
          <p:nvPr/>
        </p:nvSpPr>
        <p:spPr>
          <a:xfrm>
            <a:off x="6338226" y="1706375"/>
            <a:ext cx="1548900" cy="292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700" b="1">
                <a:solidFill>
                  <a:srgbClr val="FFFFFF"/>
                </a:solidFill>
                <a:latin typeface="Open Sans"/>
                <a:ea typeface="Open Sans"/>
                <a:cs typeface="Open Sans"/>
                <a:sym typeface="Open Sans"/>
              </a:rPr>
              <a:t>CDI Lite</a:t>
            </a:r>
            <a:endParaRPr sz="700" b="1">
              <a:solidFill>
                <a:srgbClr val="FFFFFF"/>
              </a:solidFill>
              <a:latin typeface="Open Sans"/>
              <a:ea typeface="Open Sans"/>
              <a:cs typeface="Open Sans"/>
              <a:sym typeface="Open Sans"/>
            </a:endParaRPr>
          </a:p>
        </p:txBody>
      </p:sp>
      <p:cxnSp>
        <p:nvCxnSpPr>
          <p:cNvPr id="875" name="Google Shape;875;p104"/>
          <p:cNvCxnSpPr/>
          <p:nvPr/>
        </p:nvCxnSpPr>
        <p:spPr>
          <a:xfrm>
            <a:off x="873700" y="197400"/>
            <a:ext cx="8281200" cy="0"/>
          </a:xfrm>
          <a:prstGeom prst="straightConnector1">
            <a:avLst/>
          </a:prstGeom>
          <a:noFill/>
          <a:ln w="19050" cap="flat" cmpd="sng">
            <a:solidFill>
              <a:srgbClr val="F98200"/>
            </a:solidFill>
            <a:prstDash val="dot"/>
            <a:round/>
            <a:headEnd type="none" w="med" len="med"/>
            <a:tailEnd type="none" w="med" len="med"/>
          </a:ln>
        </p:spPr>
      </p:cxnSp>
      <p:cxnSp>
        <p:nvCxnSpPr>
          <p:cNvPr id="876" name="Google Shape;876;p104"/>
          <p:cNvCxnSpPr/>
          <p:nvPr/>
        </p:nvCxnSpPr>
        <p:spPr>
          <a:xfrm>
            <a:off x="2666500" y="645600"/>
            <a:ext cx="6457800" cy="0"/>
          </a:xfrm>
          <a:prstGeom prst="straightConnector1">
            <a:avLst/>
          </a:prstGeom>
          <a:noFill/>
          <a:ln w="19050" cap="flat" cmpd="sng">
            <a:solidFill>
              <a:srgbClr val="F98200"/>
            </a:solidFill>
            <a:prstDash val="dot"/>
            <a:round/>
            <a:headEnd type="none" w="med" len="med"/>
            <a:tailEnd type="none" w="med" len="med"/>
          </a:ln>
        </p:spPr>
      </p:cxnSp>
      <p:cxnSp>
        <p:nvCxnSpPr>
          <p:cNvPr id="877" name="Google Shape;877;p104"/>
          <p:cNvCxnSpPr/>
          <p:nvPr/>
        </p:nvCxnSpPr>
        <p:spPr>
          <a:xfrm>
            <a:off x="6259125" y="1170000"/>
            <a:ext cx="2887200" cy="0"/>
          </a:xfrm>
          <a:prstGeom prst="straightConnector1">
            <a:avLst/>
          </a:prstGeom>
          <a:noFill/>
          <a:ln w="19050" cap="flat" cmpd="sng">
            <a:solidFill>
              <a:srgbClr val="F98200"/>
            </a:solidFill>
            <a:prstDash val="dot"/>
            <a:round/>
            <a:headEnd type="none" w="med" len="med"/>
            <a:tailEnd type="none" w="med" len="med"/>
          </a:ln>
        </p:spPr>
      </p:cxnSp>
      <p:cxnSp>
        <p:nvCxnSpPr>
          <p:cNvPr id="878" name="Google Shape;878;p104"/>
          <p:cNvCxnSpPr/>
          <p:nvPr/>
        </p:nvCxnSpPr>
        <p:spPr>
          <a:xfrm>
            <a:off x="873700" y="303900"/>
            <a:ext cx="0" cy="4049400"/>
          </a:xfrm>
          <a:prstGeom prst="straightConnector1">
            <a:avLst/>
          </a:prstGeom>
          <a:noFill/>
          <a:ln w="19050" cap="flat" cmpd="sng">
            <a:solidFill>
              <a:srgbClr val="F98200"/>
            </a:solidFill>
            <a:prstDash val="dot"/>
            <a:round/>
            <a:headEnd type="none" w="med" len="med"/>
            <a:tailEnd type="none" w="med" len="med"/>
          </a:ln>
        </p:spPr>
      </p:cxnSp>
      <p:cxnSp>
        <p:nvCxnSpPr>
          <p:cNvPr id="879" name="Google Shape;879;p104"/>
          <p:cNvCxnSpPr/>
          <p:nvPr/>
        </p:nvCxnSpPr>
        <p:spPr>
          <a:xfrm>
            <a:off x="2666475" y="728025"/>
            <a:ext cx="22800" cy="3625200"/>
          </a:xfrm>
          <a:prstGeom prst="straightConnector1">
            <a:avLst/>
          </a:prstGeom>
          <a:noFill/>
          <a:ln w="19050" cap="flat" cmpd="sng">
            <a:solidFill>
              <a:srgbClr val="F98200"/>
            </a:solidFill>
            <a:prstDash val="dot"/>
            <a:round/>
            <a:headEnd type="none" w="med" len="med"/>
            <a:tailEnd type="none" w="med" len="med"/>
          </a:ln>
        </p:spPr>
      </p:cxnSp>
      <p:cxnSp>
        <p:nvCxnSpPr>
          <p:cNvPr id="880" name="Google Shape;880;p104"/>
          <p:cNvCxnSpPr/>
          <p:nvPr/>
        </p:nvCxnSpPr>
        <p:spPr>
          <a:xfrm>
            <a:off x="6259113" y="1266125"/>
            <a:ext cx="16500" cy="3079800"/>
          </a:xfrm>
          <a:prstGeom prst="straightConnector1">
            <a:avLst/>
          </a:prstGeom>
          <a:noFill/>
          <a:ln w="19050" cap="flat" cmpd="sng">
            <a:solidFill>
              <a:srgbClr val="F98200"/>
            </a:solidFill>
            <a:prstDash val="dot"/>
            <a:round/>
            <a:headEnd type="none" w="med" len="med"/>
            <a:tailEnd type="none" w="med" len="med"/>
          </a:ln>
        </p:spPr>
      </p:cxnSp>
      <p:sp>
        <p:nvSpPr>
          <p:cNvPr id="881" name="Google Shape;881;p104"/>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Google Shape;919;p107"/>
          <p:cNvPicPr preferRelativeResize="0"/>
          <p:nvPr/>
        </p:nvPicPr>
        <p:blipFill>
          <a:blip r:embed="rId3">
            <a:alphaModFix/>
          </a:blip>
          <a:stretch>
            <a:fillRect/>
          </a:stretch>
        </p:blipFill>
        <p:spPr>
          <a:xfrm>
            <a:off x="7788299" y="4732975"/>
            <a:ext cx="952801" cy="260627"/>
          </a:xfrm>
          <a:prstGeom prst="rect">
            <a:avLst/>
          </a:prstGeom>
          <a:noFill/>
          <a:ln>
            <a:noFill/>
          </a:ln>
        </p:spPr>
      </p:pic>
      <p:sp>
        <p:nvSpPr>
          <p:cNvPr id="920" name="Google Shape;920;p10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
        <p:nvSpPr>
          <p:cNvPr id="921" name="Google Shape;921;p107"/>
          <p:cNvSpPr/>
          <p:nvPr/>
        </p:nvSpPr>
        <p:spPr>
          <a:xfrm rot="-5400000">
            <a:off x="373200" y="4870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07"/>
          <p:cNvSpPr/>
          <p:nvPr/>
        </p:nvSpPr>
        <p:spPr>
          <a:xfrm>
            <a:off x="3006300" y="1516243"/>
            <a:ext cx="3097200" cy="32694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07"/>
          <p:cNvSpPr/>
          <p:nvPr/>
        </p:nvSpPr>
        <p:spPr>
          <a:xfrm>
            <a:off x="6185400" y="1086943"/>
            <a:ext cx="2958600" cy="429300"/>
          </a:xfrm>
          <a:prstGeom prst="rect">
            <a:avLst/>
          </a:prstGeom>
          <a:solidFill>
            <a:srgbClr val="1B208B"/>
          </a:solidFill>
          <a:ln>
            <a:noFill/>
          </a:ln>
        </p:spPr>
        <p:txBody>
          <a:bodyPr spcFirstLastPara="1" wrap="square" lIns="91425" tIns="91425" rIns="91425" bIns="91425" anchor="ctr" anchorCtr="0">
            <a:noAutofit/>
          </a:bodyPr>
          <a:lstStyle/>
          <a:p>
            <a:pPr marL="0" lvl="0" indent="0" algn="l" rtl="0">
              <a:lnSpc>
                <a:spcPct val="125000"/>
              </a:lnSpc>
              <a:spcBef>
                <a:spcPts val="300"/>
              </a:spcBef>
              <a:spcAft>
                <a:spcPts val="0"/>
              </a:spcAft>
              <a:buNone/>
            </a:pPr>
            <a:endParaRPr sz="1200">
              <a:solidFill>
                <a:srgbClr val="FFFFFF"/>
              </a:solidFill>
              <a:latin typeface="Open Sans"/>
              <a:ea typeface="Open Sans"/>
              <a:cs typeface="Open Sans"/>
              <a:sym typeface="Open Sans"/>
            </a:endParaRPr>
          </a:p>
          <a:p>
            <a:pPr marL="0" lvl="0" indent="0" algn="ctr" rtl="0">
              <a:spcBef>
                <a:spcPts val="300"/>
              </a:spcBef>
              <a:spcAft>
                <a:spcPts val="0"/>
              </a:spcAft>
              <a:buNone/>
            </a:pPr>
            <a:endParaRPr>
              <a:solidFill>
                <a:srgbClr val="FDB940"/>
              </a:solidFill>
              <a:latin typeface="Open Sans"/>
              <a:ea typeface="Open Sans"/>
              <a:cs typeface="Open Sans"/>
              <a:sym typeface="Open Sans"/>
            </a:endParaRPr>
          </a:p>
        </p:txBody>
      </p:sp>
      <p:sp>
        <p:nvSpPr>
          <p:cNvPr id="924" name="Google Shape;924;p107"/>
          <p:cNvSpPr/>
          <p:nvPr/>
        </p:nvSpPr>
        <p:spPr>
          <a:xfrm>
            <a:off x="3002200" y="1086943"/>
            <a:ext cx="3097200" cy="429300"/>
          </a:xfrm>
          <a:prstGeom prst="rect">
            <a:avLst/>
          </a:prstGeom>
          <a:solidFill>
            <a:srgbClr val="1B208B"/>
          </a:solidFill>
          <a:ln>
            <a:noFill/>
          </a:ln>
        </p:spPr>
        <p:txBody>
          <a:bodyPr spcFirstLastPara="1" wrap="square" lIns="91425" tIns="91425" rIns="91425" bIns="91425" anchor="ctr" anchorCtr="0">
            <a:noAutofit/>
          </a:bodyPr>
          <a:lstStyle/>
          <a:p>
            <a:pPr marL="0" lvl="0" indent="0" algn="l" rtl="0">
              <a:lnSpc>
                <a:spcPct val="125000"/>
              </a:lnSpc>
              <a:spcBef>
                <a:spcPts val="300"/>
              </a:spcBef>
              <a:spcAft>
                <a:spcPts val="0"/>
              </a:spcAft>
              <a:buNone/>
            </a:pPr>
            <a:endParaRPr sz="1200">
              <a:solidFill>
                <a:srgbClr val="FFFFFF"/>
              </a:solidFill>
              <a:latin typeface="Open Sans"/>
              <a:ea typeface="Open Sans"/>
              <a:cs typeface="Open Sans"/>
              <a:sym typeface="Open Sans"/>
            </a:endParaRPr>
          </a:p>
          <a:p>
            <a:pPr marL="0" lvl="0" indent="0" algn="ctr" rtl="0">
              <a:spcBef>
                <a:spcPts val="300"/>
              </a:spcBef>
              <a:spcAft>
                <a:spcPts val="0"/>
              </a:spcAft>
              <a:buNone/>
            </a:pPr>
            <a:endParaRPr>
              <a:solidFill>
                <a:srgbClr val="FDB940"/>
              </a:solidFill>
              <a:latin typeface="Open Sans"/>
              <a:ea typeface="Open Sans"/>
              <a:cs typeface="Open Sans"/>
              <a:sym typeface="Open Sans"/>
            </a:endParaRPr>
          </a:p>
        </p:txBody>
      </p:sp>
      <p:pic>
        <p:nvPicPr>
          <p:cNvPr id="925" name="Google Shape;925;p107"/>
          <p:cNvPicPr preferRelativeResize="0"/>
          <p:nvPr/>
        </p:nvPicPr>
        <p:blipFill>
          <a:blip r:embed="rId4">
            <a:alphaModFix/>
          </a:blip>
          <a:stretch>
            <a:fillRect/>
          </a:stretch>
        </p:blipFill>
        <p:spPr>
          <a:xfrm>
            <a:off x="365650" y="1737502"/>
            <a:ext cx="753975" cy="463696"/>
          </a:xfrm>
          <a:prstGeom prst="rect">
            <a:avLst/>
          </a:prstGeom>
          <a:noFill/>
          <a:ln>
            <a:noFill/>
          </a:ln>
        </p:spPr>
      </p:pic>
      <p:sp>
        <p:nvSpPr>
          <p:cNvPr id="926" name="Google Shape;926;p107"/>
          <p:cNvSpPr/>
          <p:nvPr/>
        </p:nvSpPr>
        <p:spPr>
          <a:xfrm>
            <a:off x="-34175" y="1086943"/>
            <a:ext cx="2958600" cy="429300"/>
          </a:xfrm>
          <a:prstGeom prst="rect">
            <a:avLst/>
          </a:prstGeom>
          <a:solidFill>
            <a:srgbClr val="1B208B"/>
          </a:solidFill>
          <a:ln>
            <a:noFill/>
          </a:ln>
        </p:spPr>
        <p:txBody>
          <a:bodyPr spcFirstLastPara="1" wrap="square" lIns="91425" tIns="91425" rIns="91425" bIns="91425" anchor="ctr" anchorCtr="0">
            <a:noAutofit/>
          </a:bodyPr>
          <a:lstStyle/>
          <a:p>
            <a:pPr marL="0" lvl="0" indent="0" algn="l" rtl="0">
              <a:lnSpc>
                <a:spcPct val="125000"/>
              </a:lnSpc>
              <a:spcBef>
                <a:spcPts val="300"/>
              </a:spcBef>
              <a:spcAft>
                <a:spcPts val="0"/>
              </a:spcAft>
              <a:buNone/>
            </a:pPr>
            <a:endParaRPr sz="1200">
              <a:solidFill>
                <a:srgbClr val="FFFFFF"/>
              </a:solidFill>
              <a:latin typeface="Open Sans"/>
              <a:ea typeface="Open Sans"/>
              <a:cs typeface="Open Sans"/>
              <a:sym typeface="Open Sans"/>
            </a:endParaRPr>
          </a:p>
          <a:p>
            <a:pPr marL="0" lvl="0" indent="0" algn="ctr" rtl="0">
              <a:spcBef>
                <a:spcPts val="300"/>
              </a:spcBef>
              <a:spcAft>
                <a:spcPts val="0"/>
              </a:spcAft>
              <a:buNone/>
            </a:pPr>
            <a:endParaRPr>
              <a:solidFill>
                <a:srgbClr val="FDB940"/>
              </a:solidFill>
              <a:latin typeface="Open Sans"/>
              <a:ea typeface="Open Sans"/>
              <a:cs typeface="Open Sans"/>
              <a:sym typeface="Open Sans"/>
            </a:endParaRPr>
          </a:p>
        </p:txBody>
      </p:sp>
      <p:sp>
        <p:nvSpPr>
          <p:cNvPr id="927" name="Google Shape;927;p107"/>
          <p:cNvSpPr txBox="1"/>
          <p:nvPr/>
        </p:nvSpPr>
        <p:spPr>
          <a:xfrm>
            <a:off x="798700" y="445025"/>
            <a:ext cx="8520600" cy="572700"/>
          </a:xfrm>
          <a:prstGeom prst="rect">
            <a:avLst/>
          </a:prstGeom>
          <a:noFill/>
          <a:ln>
            <a:noFill/>
          </a:ln>
        </p:spPr>
        <p:txBody>
          <a:bodyPr spcFirstLastPara="1" wrap="square" lIns="91425" tIns="91425" rIns="91425" bIns="91425" anchor="t" anchorCtr="0">
            <a:normAutofit/>
          </a:bodyPr>
          <a:lstStyle/>
          <a:p>
            <a:pPr marL="0" lvl="0" indent="0" algn="l" rtl="0">
              <a:spcBef>
                <a:spcPts val="0"/>
              </a:spcBef>
              <a:spcAft>
                <a:spcPts val="0"/>
              </a:spcAft>
              <a:buNone/>
            </a:pPr>
            <a:r>
              <a:rPr lang="en" sz="2420" b="1">
                <a:solidFill>
                  <a:srgbClr val="1C208B"/>
                </a:solidFill>
                <a:latin typeface="Open Sans"/>
                <a:ea typeface="Open Sans"/>
                <a:cs typeface="Open Sans"/>
                <a:sym typeface="Open Sans"/>
              </a:rPr>
              <a:t>Driven by Java Industry Leaders</a:t>
            </a:r>
            <a:endParaRPr sz="2420" b="1">
              <a:solidFill>
                <a:srgbClr val="1B208B"/>
              </a:solidFill>
              <a:latin typeface="Open Sans"/>
              <a:ea typeface="Open Sans"/>
              <a:cs typeface="Open Sans"/>
              <a:sym typeface="Open Sans"/>
            </a:endParaRPr>
          </a:p>
        </p:txBody>
      </p:sp>
      <p:pic>
        <p:nvPicPr>
          <p:cNvPr id="928" name="Google Shape;928;p107"/>
          <p:cNvPicPr preferRelativeResize="0"/>
          <p:nvPr/>
        </p:nvPicPr>
        <p:blipFill rotWithShape="1">
          <a:blip r:embed="rId5">
            <a:alphaModFix/>
          </a:blip>
          <a:srcRect l="9796"/>
          <a:stretch/>
        </p:blipFill>
        <p:spPr>
          <a:xfrm>
            <a:off x="4168550" y="1794204"/>
            <a:ext cx="772700" cy="354975"/>
          </a:xfrm>
          <a:prstGeom prst="rect">
            <a:avLst/>
          </a:prstGeom>
          <a:noFill/>
          <a:ln>
            <a:noFill/>
          </a:ln>
        </p:spPr>
      </p:pic>
      <p:pic>
        <p:nvPicPr>
          <p:cNvPr id="929" name="Google Shape;929;p107"/>
          <p:cNvPicPr preferRelativeResize="0"/>
          <p:nvPr/>
        </p:nvPicPr>
        <p:blipFill>
          <a:blip r:embed="rId6">
            <a:alphaModFix/>
          </a:blip>
          <a:stretch>
            <a:fillRect/>
          </a:stretch>
        </p:blipFill>
        <p:spPr>
          <a:xfrm>
            <a:off x="5212850" y="3845469"/>
            <a:ext cx="753972" cy="197425"/>
          </a:xfrm>
          <a:prstGeom prst="rect">
            <a:avLst/>
          </a:prstGeom>
          <a:noFill/>
          <a:ln>
            <a:noFill/>
          </a:ln>
        </p:spPr>
      </p:pic>
      <p:pic>
        <p:nvPicPr>
          <p:cNvPr id="930" name="Google Shape;930;p107"/>
          <p:cNvPicPr preferRelativeResize="0"/>
          <p:nvPr/>
        </p:nvPicPr>
        <p:blipFill>
          <a:blip r:embed="rId7">
            <a:alphaModFix/>
          </a:blip>
          <a:stretch>
            <a:fillRect/>
          </a:stretch>
        </p:blipFill>
        <p:spPr>
          <a:xfrm>
            <a:off x="375263" y="2330705"/>
            <a:ext cx="772700" cy="297027"/>
          </a:xfrm>
          <a:prstGeom prst="rect">
            <a:avLst/>
          </a:prstGeom>
          <a:noFill/>
          <a:ln>
            <a:noFill/>
          </a:ln>
        </p:spPr>
      </p:pic>
      <p:pic>
        <p:nvPicPr>
          <p:cNvPr id="931" name="Google Shape;931;p107"/>
          <p:cNvPicPr preferRelativeResize="0"/>
          <p:nvPr/>
        </p:nvPicPr>
        <p:blipFill rotWithShape="1">
          <a:blip r:embed="rId8">
            <a:alphaModFix/>
          </a:blip>
          <a:srcRect l="10420" t="15377" r="10158" b="17498"/>
          <a:stretch/>
        </p:blipFill>
        <p:spPr>
          <a:xfrm>
            <a:off x="1660024" y="1769046"/>
            <a:ext cx="934224" cy="400609"/>
          </a:xfrm>
          <a:prstGeom prst="rect">
            <a:avLst/>
          </a:prstGeom>
          <a:noFill/>
          <a:ln>
            <a:noFill/>
          </a:ln>
        </p:spPr>
      </p:pic>
      <p:pic>
        <p:nvPicPr>
          <p:cNvPr id="932" name="Google Shape;932;p107"/>
          <p:cNvPicPr preferRelativeResize="0"/>
          <p:nvPr/>
        </p:nvPicPr>
        <p:blipFill>
          <a:blip r:embed="rId9">
            <a:alphaModFix/>
          </a:blip>
          <a:stretch>
            <a:fillRect/>
          </a:stretch>
        </p:blipFill>
        <p:spPr>
          <a:xfrm>
            <a:off x="1674200" y="2405843"/>
            <a:ext cx="934226" cy="296150"/>
          </a:xfrm>
          <a:prstGeom prst="rect">
            <a:avLst/>
          </a:prstGeom>
          <a:noFill/>
          <a:ln>
            <a:noFill/>
          </a:ln>
        </p:spPr>
      </p:pic>
      <p:pic>
        <p:nvPicPr>
          <p:cNvPr id="933" name="Google Shape;933;p107"/>
          <p:cNvPicPr preferRelativeResize="0"/>
          <p:nvPr/>
        </p:nvPicPr>
        <p:blipFill>
          <a:blip r:embed="rId10">
            <a:alphaModFix/>
          </a:blip>
          <a:stretch>
            <a:fillRect/>
          </a:stretch>
        </p:blipFill>
        <p:spPr>
          <a:xfrm>
            <a:off x="1018388" y="2833768"/>
            <a:ext cx="853475" cy="364300"/>
          </a:xfrm>
          <a:prstGeom prst="rect">
            <a:avLst/>
          </a:prstGeom>
          <a:noFill/>
          <a:ln>
            <a:noFill/>
          </a:ln>
        </p:spPr>
      </p:pic>
      <p:pic>
        <p:nvPicPr>
          <p:cNvPr id="934" name="Google Shape;934;p107"/>
          <p:cNvPicPr preferRelativeResize="0"/>
          <p:nvPr/>
        </p:nvPicPr>
        <p:blipFill>
          <a:blip r:embed="rId11">
            <a:alphaModFix/>
          </a:blip>
          <a:stretch>
            <a:fillRect/>
          </a:stretch>
        </p:blipFill>
        <p:spPr>
          <a:xfrm>
            <a:off x="4917053" y="3445254"/>
            <a:ext cx="1034229" cy="146726"/>
          </a:xfrm>
          <a:prstGeom prst="rect">
            <a:avLst/>
          </a:prstGeom>
          <a:noFill/>
          <a:ln>
            <a:noFill/>
          </a:ln>
        </p:spPr>
      </p:pic>
      <p:sp>
        <p:nvSpPr>
          <p:cNvPr id="935" name="Google Shape;935;p107"/>
          <p:cNvSpPr txBox="1"/>
          <p:nvPr/>
        </p:nvSpPr>
        <p:spPr>
          <a:xfrm>
            <a:off x="141550" y="1119293"/>
            <a:ext cx="2746200" cy="4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Open Sans"/>
                <a:ea typeface="Open Sans"/>
                <a:cs typeface="Open Sans"/>
                <a:sym typeface="Open Sans"/>
              </a:rPr>
              <a:t>Strategic Members</a:t>
            </a:r>
            <a:endParaRPr sz="1600" b="1">
              <a:solidFill>
                <a:srgbClr val="FFFFFF"/>
              </a:solidFill>
              <a:latin typeface="Open Sans"/>
              <a:ea typeface="Open Sans"/>
              <a:cs typeface="Open Sans"/>
              <a:sym typeface="Open Sans"/>
            </a:endParaRPr>
          </a:p>
        </p:txBody>
      </p:sp>
      <p:sp>
        <p:nvSpPr>
          <p:cNvPr id="936" name="Google Shape;936;p107"/>
          <p:cNvSpPr txBox="1"/>
          <p:nvPr/>
        </p:nvSpPr>
        <p:spPr>
          <a:xfrm>
            <a:off x="3036613" y="1067743"/>
            <a:ext cx="3036600" cy="46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b="1">
                <a:solidFill>
                  <a:srgbClr val="FFFFFF"/>
                </a:solidFill>
                <a:latin typeface="Open Sans"/>
                <a:ea typeface="Open Sans"/>
                <a:cs typeface="Open Sans"/>
                <a:sym typeface="Open Sans"/>
              </a:rPr>
              <a:t>Participating Members</a:t>
            </a:r>
            <a:endParaRPr sz="1600" b="1">
              <a:solidFill>
                <a:srgbClr val="FFFFFF"/>
              </a:solidFill>
              <a:latin typeface="Open Sans"/>
              <a:ea typeface="Open Sans"/>
              <a:cs typeface="Open Sans"/>
              <a:sym typeface="Open Sans"/>
            </a:endParaRPr>
          </a:p>
        </p:txBody>
      </p:sp>
      <p:pic>
        <p:nvPicPr>
          <p:cNvPr id="937" name="Google Shape;937;p107"/>
          <p:cNvPicPr preferRelativeResize="0"/>
          <p:nvPr/>
        </p:nvPicPr>
        <p:blipFill>
          <a:blip r:embed="rId12">
            <a:alphaModFix/>
          </a:blip>
          <a:stretch>
            <a:fillRect/>
          </a:stretch>
        </p:blipFill>
        <p:spPr>
          <a:xfrm>
            <a:off x="3040323" y="2298461"/>
            <a:ext cx="1012325" cy="345869"/>
          </a:xfrm>
          <a:prstGeom prst="rect">
            <a:avLst/>
          </a:prstGeom>
          <a:noFill/>
          <a:ln>
            <a:noFill/>
          </a:ln>
        </p:spPr>
      </p:pic>
      <p:pic>
        <p:nvPicPr>
          <p:cNvPr id="938" name="Google Shape;938;p107"/>
          <p:cNvPicPr preferRelativeResize="0"/>
          <p:nvPr/>
        </p:nvPicPr>
        <p:blipFill>
          <a:blip r:embed="rId13">
            <a:alphaModFix/>
          </a:blip>
          <a:stretch>
            <a:fillRect/>
          </a:stretch>
        </p:blipFill>
        <p:spPr>
          <a:xfrm>
            <a:off x="3092500" y="2826980"/>
            <a:ext cx="772700" cy="413456"/>
          </a:xfrm>
          <a:prstGeom prst="rect">
            <a:avLst/>
          </a:prstGeom>
          <a:noFill/>
          <a:ln>
            <a:noFill/>
          </a:ln>
        </p:spPr>
      </p:pic>
      <p:sp>
        <p:nvSpPr>
          <p:cNvPr id="939" name="Google Shape;939;p107"/>
          <p:cNvSpPr txBox="1"/>
          <p:nvPr/>
        </p:nvSpPr>
        <p:spPr>
          <a:xfrm>
            <a:off x="6222050" y="1084368"/>
            <a:ext cx="2881500" cy="488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rgbClr val="FFFFFF"/>
                </a:solidFill>
                <a:latin typeface="Open Sans"/>
                <a:ea typeface="Open Sans"/>
                <a:cs typeface="Open Sans"/>
                <a:sym typeface="Open Sans"/>
              </a:rPr>
              <a:t>Enterprise Members</a:t>
            </a:r>
            <a:endParaRPr sz="1700" b="1">
              <a:solidFill>
                <a:srgbClr val="FFFFFF"/>
              </a:solidFill>
              <a:latin typeface="Open Sans"/>
              <a:ea typeface="Open Sans"/>
              <a:cs typeface="Open Sans"/>
              <a:sym typeface="Open Sans"/>
            </a:endParaRPr>
          </a:p>
        </p:txBody>
      </p:sp>
      <p:pic>
        <p:nvPicPr>
          <p:cNvPr id="940" name="Google Shape;940;p107"/>
          <p:cNvPicPr preferRelativeResize="0"/>
          <p:nvPr/>
        </p:nvPicPr>
        <p:blipFill>
          <a:blip r:embed="rId14">
            <a:alphaModFix/>
          </a:blip>
          <a:stretch>
            <a:fillRect/>
          </a:stretch>
        </p:blipFill>
        <p:spPr>
          <a:xfrm>
            <a:off x="6676800" y="1729280"/>
            <a:ext cx="1797757" cy="342425"/>
          </a:xfrm>
          <a:prstGeom prst="rect">
            <a:avLst/>
          </a:prstGeom>
          <a:noFill/>
          <a:ln>
            <a:noFill/>
          </a:ln>
        </p:spPr>
      </p:pic>
      <p:pic>
        <p:nvPicPr>
          <p:cNvPr id="941" name="Google Shape;941;p107"/>
          <p:cNvPicPr preferRelativeResize="0"/>
          <p:nvPr/>
        </p:nvPicPr>
        <p:blipFill>
          <a:blip r:embed="rId15">
            <a:alphaModFix/>
          </a:blip>
          <a:stretch>
            <a:fillRect/>
          </a:stretch>
        </p:blipFill>
        <p:spPr>
          <a:xfrm>
            <a:off x="6556938" y="2678680"/>
            <a:ext cx="910687" cy="247600"/>
          </a:xfrm>
          <a:prstGeom prst="rect">
            <a:avLst/>
          </a:prstGeom>
          <a:noFill/>
          <a:ln>
            <a:noFill/>
          </a:ln>
        </p:spPr>
      </p:pic>
      <p:pic>
        <p:nvPicPr>
          <p:cNvPr id="942" name="Google Shape;942;p107"/>
          <p:cNvPicPr preferRelativeResize="0"/>
          <p:nvPr/>
        </p:nvPicPr>
        <p:blipFill>
          <a:blip r:embed="rId16">
            <a:alphaModFix/>
          </a:blip>
          <a:stretch>
            <a:fillRect/>
          </a:stretch>
        </p:blipFill>
        <p:spPr>
          <a:xfrm>
            <a:off x="3045400" y="3422668"/>
            <a:ext cx="1713766" cy="197425"/>
          </a:xfrm>
          <a:prstGeom prst="rect">
            <a:avLst/>
          </a:prstGeom>
          <a:noFill/>
          <a:ln>
            <a:noFill/>
          </a:ln>
        </p:spPr>
      </p:pic>
      <p:pic>
        <p:nvPicPr>
          <p:cNvPr id="943" name="Google Shape;943;p107"/>
          <p:cNvPicPr preferRelativeResize="0"/>
          <p:nvPr/>
        </p:nvPicPr>
        <p:blipFill>
          <a:blip r:embed="rId17">
            <a:alphaModFix/>
          </a:blip>
          <a:stretch>
            <a:fillRect/>
          </a:stretch>
        </p:blipFill>
        <p:spPr>
          <a:xfrm>
            <a:off x="3134650" y="1824992"/>
            <a:ext cx="853475" cy="293391"/>
          </a:xfrm>
          <a:prstGeom prst="rect">
            <a:avLst/>
          </a:prstGeom>
          <a:noFill/>
          <a:ln>
            <a:noFill/>
          </a:ln>
        </p:spPr>
      </p:pic>
      <p:pic>
        <p:nvPicPr>
          <p:cNvPr id="944" name="Google Shape;944;p107"/>
          <p:cNvPicPr preferRelativeResize="0"/>
          <p:nvPr/>
        </p:nvPicPr>
        <p:blipFill>
          <a:blip r:embed="rId18">
            <a:alphaModFix/>
          </a:blip>
          <a:stretch>
            <a:fillRect/>
          </a:stretch>
        </p:blipFill>
        <p:spPr>
          <a:xfrm>
            <a:off x="6726174" y="2284734"/>
            <a:ext cx="1797749" cy="197425"/>
          </a:xfrm>
          <a:prstGeom prst="rect">
            <a:avLst/>
          </a:prstGeom>
          <a:noFill/>
          <a:ln>
            <a:noFill/>
          </a:ln>
        </p:spPr>
      </p:pic>
      <p:pic>
        <p:nvPicPr>
          <p:cNvPr id="945" name="Google Shape;945;p107"/>
          <p:cNvPicPr preferRelativeResize="0"/>
          <p:nvPr/>
        </p:nvPicPr>
        <p:blipFill>
          <a:blip r:embed="rId19">
            <a:alphaModFix/>
          </a:blip>
          <a:stretch>
            <a:fillRect/>
          </a:stretch>
        </p:blipFill>
        <p:spPr>
          <a:xfrm>
            <a:off x="5047825" y="1794205"/>
            <a:ext cx="772700" cy="455105"/>
          </a:xfrm>
          <a:prstGeom prst="rect">
            <a:avLst/>
          </a:prstGeom>
          <a:noFill/>
          <a:ln>
            <a:noFill/>
          </a:ln>
        </p:spPr>
      </p:pic>
      <p:pic>
        <p:nvPicPr>
          <p:cNvPr id="946" name="Google Shape;946;p107"/>
          <p:cNvPicPr preferRelativeResize="0"/>
          <p:nvPr/>
        </p:nvPicPr>
        <p:blipFill>
          <a:blip r:embed="rId20">
            <a:alphaModFix/>
          </a:blip>
          <a:stretch>
            <a:fillRect/>
          </a:stretch>
        </p:blipFill>
        <p:spPr>
          <a:xfrm>
            <a:off x="3094275" y="3799755"/>
            <a:ext cx="934225" cy="325711"/>
          </a:xfrm>
          <a:prstGeom prst="rect">
            <a:avLst/>
          </a:prstGeom>
          <a:noFill/>
          <a:ln>
            <a:noFill/>
          </a:ln>
        </p:spPr>
      </p:pic>
      <p:sp>
        <p:nvSpPr>
          <p:cNvPr id="947" name="Google Shape;947;p107"/>
          <p:cNvSpPr/>
          <p:nvPr/>
        </p:nvSpPr>
        <p:spPr>
          <a:xfrm>
            <a:off x="6185375" y="1526168"/>
            <a:ext cx="2958600" cy="15867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07"/>
          <p:cNvSpPr txBox="1"/>
          <p:nvPr/>
        </p:nvSpPr>
        <p:spPr>
          <a:xfrm>
            <a:off x="6185375" y="3122780"/>
            <a:ext cx="2958600" cy="429300"/>
          </a:xfrm>
          <a:prstGeom prst="rect">
            <a:avLst/>
          </a:prstGeom>
          <a:solidFill>
            <a:srgbClr val="1B208B"/>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700" b="1">
                <a:solidFill>
                  <a:srgbClr val="FFFFFF"/>
                </a:solidFill>
                <a:latin typeface="Open Sans"/>
                <a:ea typeface="Open Sans"/>
                <a:cs typeface="Open Sans"/>
                <a:sym typeface="Open Sans"/>
              </a:rPr>
              <a:t>Guest Members</a:t>
            </a:r>
            <a:endParaRPr sz="1700" b="1">
              <a:solidFill>
                <a:srgbClr val="FFFFFF"/>
              </a:solidFill>
              <a:latin typeface="Open Sans"/>
              <a:ea typeface="Open Sans"/>
              <a:cs typeface="Open Sans"/>
              <a:sym typeface="Open Sans"/>
            </a:endParaRPr>
          </a:p>
        </p:txBody>
      </p:sp>
      <p:sp>
        <p:nvSpPr>
          <p:cNvPr id="949" name="Google Shape;949;p107"/>
          <p:cNvSpPr/>
          <p:nvPr/>
        </p:nvSpPr>
        <p:spPr>
          <a:xfrm>
            <a:off x="6185375" y="3543476"/>
            <a:ext cx="2958600" cy="1242300"/>
          </a:xfrm>
          <a:prstGeom prst="rect">
            <a:avLst/>
          </a:prstGeom>
          <a:solidFill>
            <a:srgbClr val="FFFFFF"/>
          </a:soli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0" name="Google Shape;950;p107"/>
          <p:cNvPicPr preferRelativeResize="0"/>
          <p:nvPr/>
        </p:nvPicPr>
        <p:blipFill>
          <a:blip r:embed="rId21">
            <a:alphaModFix/>
          </a:blip>
          <a:stretch>
            <a:fillRect/>
          </a:stretch>
        </p:blipFill>
        <p:spPr>
          <a:xfrm>
            <a:off x="7524175" y="3584774"/>
            <a:ext cx="590700" cy="649225"/>
          </a:xfrm>
          <a:prstGeom prst="rect">
            <a:avLst/>
          </a:prstGeom>
          <a:noFill/>
          <a:ln>
            <a:noFill/>
          </a:ln>
        </p:spPr>
      </p:pic>
      <p:pic>
        <p:nvPicPr>
          <p:cNvPr id="951" name="Google Shape;951;p107"/>
          <p:cNvPicPr preferRelativeResize="0"/>
          <p:nvPr/>
        </p:nvPicPr>
        <p:blipFill>
          <a:blip r:embed="rId22">
            <a:alphaModFix/>
          </a:blip>
          <a:stretch>
            <a:fillRect/>
          </a:stretch>
        </p:blipFill>
        <p:spPr>
          <a:xfrm>
            <a:off x="5163100" y="2918568"/>
            <a:ext cx="853475" cy="314129"/>
          </a:xfrm>
          <a:prstGeom prst="rect">
            <a:avLst/>
          </a:prstGeom>
          <a:noFill/>
          <a:ln w="9525" cap="flat" cmpd="sng">
            <a:solidFill>
              <a:srgbClr val="FFFFFF"/>
            </a:solidFill>
            <a:prstDash val="solid"/>
            <a:round/>
            <a:headEnd type="none" w="sm" len="sm"/>
            <a:tailEnd type="none" w="sm" len="sm"/>
          </a:ln>
        </p:spPr>
      </p:pic>
      <p:pic>
        <p:nvPicPr>
          <p:cNvPr id="952" name="Google Shape;952;p107"/>
          <p:cNvPicPr preferRelativeResize="0"/>
          <p:nvPr/>
        </p:nvPicPr>
        <p:blipFill>
          <a:blip r:embed="rId23">
            <a:alphaModFix/>
          </a:blip>
          <a:stretch>
            <a:fillRect/>
          </a:stretch>
        </p:blipFill>
        <p:spPr>
          <a:xfrm>
            <a:off x="6350200" y="3571830"/>
            <a:ext cx="1171750" cy="649225"/>
          </a:xfrm>
          <a:prstGeom prst="rect">
            <a:avLst/>
          </a:prstGeom>
          <a:noFill/>
          <a:ln w="9525" cap="flat" cmpd="sng">
            <a:solidFill>
              <a:srgbClr val="FFFFFF"/>
            </a:solidFill>
            <a:prstDash val="solid"/>
            <a:round/>
            <a:headEnd type="none" w="sm" len="sm"/>
            <a:tailEnd type="none" w="sm" len="sm"/>
          </a:ln>
        </p:spPr>
      </p:pic>
      <p:sp>
        <p:nvSpPr>
          <p:cNvPr id="953" name="Google Shape;953;p107"/>
          <p:cNvSpPr/>
          <p:nvPr/>
        </p:nvSpPr>
        <p:spPr>
          <a:xfrm>
            <a:off x="25" y="1536105"/>
            <a:ext cx="2924400" cy="21696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07"/>
          <p:cNvSpPr/>
          <p:nvPr/>
        </p:nvSpPr>
        <p:spPr>
          <a:xfrm rot="-5400000">
            <a:off x="373200" y="4870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5" name="Google Shape;955;p107"/>
          <p:cNvPicPr preferRelativeResize="0"/>
          <p:nvPr/>
        </p:nvPicPr>
        <p:blipFill>
          <a:blip r:embed="rId24">
            <a:alphaModFix/>
          </a:blip>
          <a:stretch>
            <a:fillRect/>
          </a:stretch>
        </p:blipFill>
        <p:spPr>
          <a:xfrm>
            <a:off x="7353912" y="4192693"/>
            <a:ext cx="853475" cy="517006"/>
          </a:xfrm>
          <a:prstGeom prst="rect">
            <a:avLst/>
          </a:prstGeom>
          <a:noFill/>
          <a:ln w="9525" cap="flat" cmpd="sng">
            <a:solidFill>
              <a:srgbClr val="FFFFFF"/>
            </a:solidFill>
            <a:prstDash val="solid"/>
            <a:round/>
            <a:headEnd type="none" w="sm" len="sm"/>
            <a:tailEnd type="none" w="sm" len="sm"/>
          </a:ln>
        </p:spPr>
      </p:pic>
      <p:pic>
        <p:nvPicPr>
          <p:cNvPr id="956" name="Google Shape;956;p107"/>
          <p:cNvPicPr preferRelativeResize="0"/>
          <p:nvPr/>
        </p:nvPicPr>
        <p:blipFill>
          <a:blip r:embed="rId25">
            <a:alphaModFix/>
          </a:blip>
          <a:stretch>
            <a:fillRect/>
          </a:stretch>
        </p:blipFill>
        <p:spPr>
          <a:xfrm>
            <a:off x="7600375" y="2594910"/>
            <a:ext cx="1171750" cy="415133"/>
          </a:xfrm>
          <a:prstGeom prst="rect">
            <a:avLst/>
          </a:prstGeom>
          <a:noFill/>
          <a:ln>
            <a:noFill/>
          </a:ln>
        </p:spPr>
      </p:pic>
      <p:pic>
        <p:nvPicPr>
          <p:cNvPr id="957" name="Google Shape;957;p107"/>
          <p:cNvPicPr preferRelativeResize="0"/>
          <p:nvPr/>
        </p:nvPicPr>
        <p:blipFill>
          <a:blip r:embed="rId26">
            <a:alphaModFix/>
          </a:blip>
          <a:stretch>
            <a:fillRect/>
          </a:stretch>
        </p:blipFill>
        <p:spPr>
          <a:xfrm>
            <a:off x="4193925" y="4296407"/>
            <a:ext cx="853475" cy="392323"/>
          </a:xfrm>
          <a:prstGeom prst="rect">
            <a:avLst/>
          </a:prstGeom>
          <a:noFill/>
          <a:ln w="9525" cap="flat" cmpd="sng">
            <a:solidFill>
              <a:srgbClr val="FFFFFF"/>
            </a:solidFill>
            <a:prstDash val="solid"/>
            <a:round/>
            <a:headEnd type="none" w="sm" len="sm"/>
            <a:tailEnd type="none" w="sm" len="sm"/>
          </a:ln>
        </p:spPr>
      </p:pic>
      <p:pic>
        <p:nvPicPr>
          <p:cNvPr id="958" name="Google Shape;958;p107"/>
          <p:cNvPicPr preferRelativeResize="0"/>
          <p:nvPr/>
        </p:nvPicPr>
        <p:blipFill>
          <a:blip r:embed="rId27">
            <a:alphaModFix/>
          </a:blip>
          <a:stretch>
            <a:fillRect/>
          </a:stretch>
        </p:blipFill>
        <p:spPr>
          <a:xfrm>
            <a:off x="3981965" y="2824390"/>
            <a:ext cx="1012325" cy="418631"/>
          </a:xfrm>
          <a:prstGeom prst="rect">
            <a:avLst/>
          </a:prstGeom>
          <a:noFill/>
          <a:ln>
            <a:noFill/>
          </a:ln>
        </p:spPr>
      </p:pic>
      <p:pic>
        <p:nvPicPr>
          <p:cNvPr id="959" name="Google Shape;959;p107"/>
          <p:cNvPicPr preferRelativeResize="0"/>
          <p:nvPr/>
        </p:nvPicPr>
        <p:blipFill>
          <a:blip r:embed="rId28">
            <a:alphaModFix/>
          </a:blip>
          <a:stretch>
            <a:fillRect/>
          </a:stretch>
        </p:blipFill>
        <p:spPr>
          <a:xfrm>
            <a:off x="4168538" y="2308462"/>
            <a:ext cx="772700" cy="356631"/>
          </a:xfrm>
          <a:prstGeom prst="rect">
            <a:avLst/>
          </a:prstGeom>
          <a:noFill/>
          <a:ln>
            <a:noFill/>
          </a:ln>
        </p:spPr>
      </p:pic>
      <p:pic>
        <p:nvPicPr>
          <p:cNvPr id="960" name="Google Shape;960;p107"/>
          <p:cNvPicPr preferRelativeResize="0"/>
          <p:nvPr/>
        </p:nvPicPr>
        <p:blipFill>
          <a:blip r:embed="rId29">
            <a:alphaModFix/>
          </a:blip>
          <a:stretch>
            <a:fillRect/>
          </a:stretch>
        </p:blipFill>
        <p:spPr>
          <a:xfrm>
            <a:off x="5163088" y="2212876"/>
            <a:ext cx="697217" cy="554925"/>
          </a:xfrm>
          <a:prstGeom prst="rect">
            <a:avLst/>
          </a:prstGeom>
          <a:noFill/>
          <a:ln>
            <a:noFill/>
          </a:ln>
        </p:spPr>
      </p:pic>
      <p:pic>
        <p:nvPicPr>
          <p:cNvPr id="961" name="Google Shape;961;p107"/>
          <p:cNvPicPr preferRelativeResize="0"/>
          <p:nvPr/>
        </p:nvPicPr>
        <p:blipFill>
          <a:blip r:embed="rId30">
            <a:alphaModFix/>
          </a:blip>
          <a:stretch>
            <a:fillRect/>
          </a:stretch>
        </p:blipFill>
        <p:spPr>
          <a:xfrm>
            <a:off x="6574345" y="4192697"/>
            <a:ext cx="590700" cy="554916"/>
          </a:xfrm>
          <a:prstGeom prst="rect">
            <a:avLst/>
          </a:prstGeom>
          <a:noFill/>
          <a:ln>
            <a:noFill/>
          </a:ln>
        </p:spPr>
      </p:pic>
      <p:pic>
        <p:nvPicPr>
          <p:cNvPr id="962" name="Google Shape;962;p107"/>
          <p:cNvPicPr preferRelativeResize="0"/>
          <p:nvPr/>
        </p:nvPicPr>
        <p:blipFill>
          <a:blip r:embed="rId31">
            <a:alphaModFix/>
          </a:blip>
          <a:stretch>
            <a:fillRect/>
          </a:stretch>
        </p:blipFill>
        <p:spPr>
          <a:xfrm>
            <a:off x="4243688" y="3711615"/>
            <a:ext cx="753975" cy="493260"/>
          </a:xfrm>
          <a:prstGeom prst="rect">
            <a:avLst/>
          </a:prstGeom>
          <a:noFill/>
          <a:ln>
            <a:noFill/>
          </a:ln>
        </p:spPr>
      </p:pic>
      <p:pic>
        <p:nvPicPr>
          <p:cNvPr id="963" name="Google Shape;963;p107"/>
          <p:cNvPicPr preferRelativeResize="0"/>
          <p:nvPr/>
        </p:nvPicPr>
        <p:blipFill>
          <a:blip r:embed="rId32">
            <a:alphaModFix/>
          </a:blip>
          <a:stretch>
            <a:fillRect/>
          </a:stretch>
        </p:blipFill>
        <p:spPr>
          <a:xfrm>
            <a:off x="3006289" y="4237525"/>
            <a:ext cx="1304187" cy="517000"/>
          </a:xfrm>
          <a:prstGeom prst="rect">
            <a:avLst/>
          </a:prstGeom>
          <a:noFill/>
          <a:ln>
            <a:noFill/>
          </a:ln>
        </p:spPr>
      </p:pic>
      <p:pic>
        <p:nvPicPr>
          <p:cNvPr id="964" name="Google Shape;964;p107"/>
          <p:cNvPicPr preferRelativeResize="0"/>
          <p:nvPr/>
        </p:nvPicPr>
        <p:blipFill>
          <a:blip r:embed="rId33">
            <a:alphaModFix/>
          </a:blip>
          <a:stretch>
            <a:fillRect/>
          </a:stretch>
        </p:blipFill>
        <p:spPr>
          <a:xfrm>
            <a:off x="8193300" y="3987718"/>
            <a:ext cx="910675" cy="309619"/>
          </a:xfrm>
          <a:prstGeom prst="rect">
            <a:avLst/>
          </a:prstGeom>
          <a:noFill/>
          <a:ln w="9525" cap="flat" cmpd="sng">
            <a:solidFill>
              <a:srgbClr val="FFFFFF"/>
            </a:solidFill>
            <a:prstDash val="solid"/>
            <a:round/>
            <a:headEnd type="none" w="sm" len="sm"/>
            <a:tailEnd type="none" w="sm" len="sm"/>
          </a:ln>
        </p:spPr>
      </p:pic>
      <p:pic>
        <p:nvPicPr>
          <p:cNvPr id="965" name="Google Shape;965;p107"/>
          <p:cNvPicPr preferRelativeResize="0"/>
          <p:nvPr/>
        </p:nvPicPr>
        <p:blipFill>
          <a:blip r:embed="rId34">
            <a:alphaModFix/>
          </a:blip>
          <a:stretch>
            <a:fillRect/>
          </a:stretch>
        </p:blipFill>
        <p:spPr>
          <a:xfrm>
            <a:off x="5242913" y="4205079"/>
            <a:ext cx="697200" cy="49934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111"/>
          <p:cNvSpPr/>
          <p:nvPr/>
        </p:nvSpPr>
        <p:spPr>
          <a:xfrm>
            <a:off x="1249850" y="3943675"/>
            <a:ext cx="1168200" cy="494100"/>
          </a:xfrm>
          <a:prstGeom prst="bevel">
            <a:avLst>
              <a:gd name="adj" fmla="val 12500"/>
            </a:avLst>
          </a:prstGeom>
          <a:gradFill>
            <a:gsLst>
              <a:gs pos="0">
                <a:srgbClr val="00FFFF"/>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11"/>
          <p:cNvSpPr/>
          <p:nvPr/>
        </p:nvSpPr>
        <p:spPr>
          <a:xfrm rot="-5400000">
            <a:off x="3445000" y="-554550"/>
            <a:ext cx="4725600" cy="6670500"/>
          </a:xfrm>
          <a:prstGeom prst="rtTriangle">
            <a:avLst/>
          </a:prstGeom>
          <a:gradFill>
            <a:gsLst>
              <a:gs pos="0">
                <a:srgbClr val="1B208B"/>
              </a:gs>
              <a:gs pos="100000">
                <a:srgbClr val="1155CC"/>
              </a:gs>
            </a:gsLst>
            <a:path path="circle">
              <a:fillToRect l="50000" t="50000" r="50000" b="50000"/>
            </a:path>
            <a:tileRect/>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800">
              <a:solidFill>
                <a:srgbClr val="1B208B"/>
              </a:solidFill>
              <a:latin typeface="Open Sans"/>
              <a:ea typeface="Open Sans"/>
              <a:cs typeface="Open Sans"/>
              <a:sym typeface="Open Sans"/>
            </a:endParaRPr>
          </a:p>
        </p:txBody>
      </p:sp>
      <p:sp>
        <p:nvSpPr>
          <p:cNvPr id="1031" name="Google Shape;1031;p111"/>
          <p:cNvSpPr/>
          <p:nvPr/>
        </p:nvSpPr>
        <p:spPr>
          <a:xfrm>
            <a:off x="2472550" y="3943675"/>
            <a:ext cx="2584500" cy="494100"/>
          </a:xfrm>
          <a:prstGeom prst="bevel">
            <a:avLst>
              <a:gd name="adj" fmla="val 12500"/>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11"/>
          <p:cNvSpPr/>
          <p:nvPr/>
        </p:nvSpPr>
        <p:spPr>
          <a:xfrm>
            <a:off x="2966800" y="3366525"/>
            <a:ext cx="2117400" cy="494100"/>
          </a:xfrm>
          <a:prstGeom prst="bevel">
            <a:avLst>
              <a:gd name="adj" fmla="val 12500"/>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11"/>
          <p:cNvSpPr/>
          <p:nvPr/>
        </p:nvSpPr>
        <p:spPr>
          <a:xfrm>
            <a:off x="1733150" y="3366525"/>
            <a:ext cx="1168200" cy="494100"/>
          </a:xfrm>
          <a:prstGeom prst="bevel">
            <a:avLst>
              <a:gd name="adj" fmla="val 12500"/>
            </a:avLst>
          </a:prstGeom>
          <a:gradFill>
            <a:gsLst>
              <a:gs pos="0">
                <a:srgbClr val="00FFFF"/>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11"/>
          <p:cNvSpPr/>
          <p:nvPr/>
        </p:nvSpPr>
        <p:spPr>
          <a:xfrm>
            <a:off x="224550" y="3943675"/>
            <a:ext cx="970800" cy="494100"/>
          </a:xfrm>
          <a:prstGeom prst="bevel">
            <a:avLst>
              <a:gd name="adj" fmla="val 12500"/>
            </a:avLst>
          </a:prstGeom>
          <a:gradFill>
            <a:gsLst>
              <a:gs pos="0">
                <a:srgbClr val="2B32C9"/>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11"/>
          <p:cNvSpPr/>
          <p:nvPr/>
        </p:nvSpPr>
        <p:spPr>
          <a:xfrm>
            <a:off x="2584200" y="2789363"/>
            <a:ext cx="1168200" cy="494100"/>
          </a:xfrm>
          <a:prstGeom prst="bevel">
            <a:avLst>
              <a:gd name="adj" fmla="val 12500"/>
            </a:avLst>
          </a:prstGeom>
          <a:gradFill>
            <a:gsLst>
              <a:gs pos="0">
                <a:srgbClr val="00FFFF"/>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11"/>
          <p:cNvSpPr/>
          <p:nvPr/>
        </p:nvSpPr>
        <p:spPr>
          <a:xfrm>
            <a:off x="696900" y="3366525"/>
            <a:ext cx="970800" cy="494100"/>
          </a:xfrm>
          <a:prstGeom prst="bevel">
            <a:avLst>
              <a:gd name="adj" fmla="val 12500"/>
            </a:avLst>
          </a:prstGeom>
          <a:gradFill>
            <a:gsLst>
              <a:gs pos="0">
                <a:srgbClr val="2B32C9"/>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11"/>
          <p:cNvSpPr/>
          <p:nvPr/>
        </p:nvSpPr>
        <p:spPr>
          <a:xfrm>
            <a:off x="1548700" y="2789363"/>
            <a:ext cx="970800" cy="494100"/>
          </a:xfrm>
          <a:prstGeom prst="bevel">
            <a:avLst>
              <a:gd name="adj" fmla="val 12500"/>
            </a:avLst>
          </a:prstGeom>
          <a:gradFill>
            <a:gsLst>
              <a:gs pos="0">
                <a:srgbClr val="2B32C9"/>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11"/>
          <p:cNvSpPr/>
          <p:nvPr/>
        </p:nvSpPr>
        <p:spPr>
          <a:xfrm>
            <a:off x="4738500" y="2208325"/>
            <a:ext cx="2117400" cy="494100"/>
          </a:xfrm>
          <a:prstGeom prst="bevel">
            <a:avLst>
              <a:gd name="adj" fmla="val 12500"/>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11"/>
          <p:cNvSpPr/>
          <p:nvPr/>
        </p:nvSpPr>
        <p:spPr>
          <a:xfrm>
            <a:off x="3499675" y="2208325"/>
            <a:ext cx="1168200" cy="494100"/>
          </a:xfrm>
          <a:prstGeom prst="bevel">
            <a:avLst>
              <a:gd name="adj" fmla="val 12500"/>
            </a:avLst>
          </a:prstGeom>
          <a:gradFill>
            <a:gsLst>
              <a:gs pos="0">
                <a:srgbClr val="00FFFF"/>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11"/>
          <p:cNvSpPr/>
          <p:nvPr/>
        </p:nvSpPr>
        <p:spPr>
          <a:xfrm>
            <a:off x="2458250" y="2208325"/>
            <a:ext cx="970800" cy="494100"/>
          </a:xfrm>
          <a:prstGeom prst="bevel">
            <a:avLst>
              <a:gd name="adj" fmla="val 12500"/>
            </a:avLst>
          </a:prstGeom>
          <a:gradFill>
            <a:gsLst>
              <a:gs pos="0">
                <a:srgbClr val="2B32C9"/>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11"/>
          <p:cNvSpPr/>
          <p:nvPr/>
        </p:nvSpPr>
        <p:spPr>
          <a:xfrm>
            <a:off x="3817125" y="2789363"/>
            <a:ext cx="3015900" cy="494100"/>
          </a:xfrm>
          <a:prstGeom prst="bevel">
            <a:avLst>
              <a:gd name="adj" fmla="val 12500"/>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11"/>
          <p:cNvSpPr/>
          <p:nvPr/>
        </p:nvSpPr>
        <p:spPr>
          <a:xfrm>
            <a:off x="721950" y="1637675"/>
            <a:ext cx="3953700" cy="494100"/>
          </a:xfrm>
          <a:prstGeom prst="bevel">
            <a:avLst>
              <a:gd name="adj" fmla="val 12500"/>
            </a:avLst>
          </a:prstGeom>
          <a:gradFill>
            <a:gsLst>
              <a:gs pos="0">
                <a:srgbClr val="2B32C9"/>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11"/>
          <p:cNvSpPr/>
          <p:nvPr/>
        </p:nvSpPr>
        <p:spPr>
          <a:xfrm>
            <a:off x="4715400" y="1637675"/>
            <a:ext cx="1168200" cy="494100"/>
          </a:xfrm>
          <a:prstGeom prst="bevel">
            <a:avLst>
              <a:gd name="adj" fmla="val 12500"/>
            </a:avLst>
          </a:prstGeom>
          <a:gradFill>
            <a:gsLst>
              <a:gs pos="0">
                <a:srgbClr val="00FFFF"/>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11"/>
          <p:cNvSpPr/>
          <p:nvPr/>
        </p:nvSpPr>
        <p:spPr>
          <a:xfrm>
            <a:off x="5923700" y="1637675"/>
            <a:ext cx="3015900" cy="494100"/>
          </a:xfrm>
          <a:prstGeom prst="bevel">
            <a:avLst>
              <a:gd name="adj" fmla="val 12500"/>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11"/>
          <p:cNvSpPr/>
          <p:nvPr/>
        </p:nvSpPr>
        <p:spPr>
          <a:xfrm>
            <a:off x="4112975" y="1037050"/>
            <a:ext cx="970800" cy="494100"/>
          </a:xfrm>
          <a:prstGeom prst="bevel">
            <a:avLst>
              <a:gd name="adj" fmla="val 12500"/>
            </a:avLst>
          </a:prstGeom>
          <a:gradFill>
            <a:gsLst>
              <a:gs pos="0">
                <a:srgbClr val="2B32C9"/>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11"/>
          <p:cNvSpPr/>
          <p:nvPr/>
        </p:nvSpPr>
        <p:spPr>
          <a:xfrm>
            <a:off x="5167200" y="1037050"/>
            <a:ext cx="1168200" cy="494100"/>
          </a:xfrm>
          <a:prstGeom prst="bevel">
            <a:avLst>
              <a:gd name="adj" fmla="val 12500"/>
            </a:avLst>
          </a:prstGeom>
          <a:gradFill>
            <a:gsLst>
              <a:gs pos="0">
                <a:srgbClr val="00FFFF"/>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11"/>
          <p:cNvSpPr/>
          <p:nvPr/>
        </p:nvSpPr>
        <p:spPr>
          <a:xfrm>
            <a:off x="6418825" y="1018750"/>
            <a:ext cx="2537100" cy="494100"/>
          </a:xfrm>
          <a:prstGeom prst="bevel">
            <a:avLst>
              <a:gd name="adj" fmla="val 12500"/>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11"/>
          <p:cNvSpPr/>
          <p:nvPr/>
        </p:nvSpPr>
        <p:spPr>
          <a:xfrm>
            <a:off x="2537850" y="4045900"/>
            <a:ext cx="1168200" cy="276900"/>
          </a:xfrm>
          <a:prstGeom prst="rect">
            <a:avLst/>
          </a:prstGeom>
          <a:solidFill>
            <a:srgbClr val="FFFFFF"/>
          </a:solidFill>
          <a:ln w="9525" cap="flat" cmpd="sng">
            <a:solidFill>
              <a:srgbClr val="1B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11"/>
          <p:cNvSpPr txBox="1"/>
          <p:nvPr/>
        </p:nvSpPr>
        <p:spPr>
          <a:xfrm>
            <a:off x="4868538" y="1107850"/>
            <a:ext cx="1695000" cy="338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Jakarta EE 10</a:t>
            </a:r>
            <a:endParaRPr sz="1000">
              <a:latin typeface="Roboto"/>
              <a:ea typeface="Roboto"/>
              <a:cs typeface="Roboto"/>
              <a:sym typeface="Roboto"/>
            </a:endParaRPr>
          </a:p>
        </p:txBody>
      </p:sp>
      <p:sp>
        <p:nvSpPr>
          <p:cNvPr id="1050" name="Google Shape;1050;p111"/>
          <p:cNvSpPr txBox="1"/>
          <p:nvPr/>
        </p:nvSpPr>
        <p:spPr>
          <a:xfrm>
            <a:off x="6838525" y="1023250"/>
            <a:ext cx="21174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b="1">
                <a:solidFill>
                  <a:schemeClr val="lt1"/>
                </a:solidFill>
                <a:latin typeface="Open Sans"/>
                <a:ea typeface="Open Sans"/>
                <a:cs typeface="Open Sans"/>
                <a:sym typeface="Open Sans"/>
              </a:rPr>
              <a:t>Jakarta EE Core Profile, independent individual specification development,</a:t>
            </a:r>
            <a:br>
              <a:rPr lang="en" sz="700" b="1">
                <a:solidFill>
                  <a:schemeClr val="lt1"/>
                </a:solidFill>
                <a:latin typeface="Open Sans"/>
                <a:ea typeface="Open Sans"/>
                <a:cs typeface="Open Sans"/>
                <a:sym typeface="Open Sans"/>
              </a:rPr>
            </a:br>
            <a:r>
              <a:rPr lang="en" sz="700" b="1">
                <a:solidFill>
                  <a:schemeClr val="lt1"/>
                </a:solidFill>
                <a:latin typeface="Open Sans"/>
                <a:ea typeface="Open Sans"/>
                <a:cs typeface="Open Sans"/>
                <a:sym typeface="Open Sans"/>
              </a:rPr>
              <a:t> Java SE 11 and 17</a:t>
            </a:r>
            <a:endParaRPr sz="700" b="1">
              <a:solidFill>
                <a:schemeClr val="lt1"/>
              </a:solidFill>
              <a:latin typeface="Open Sans"/>
              <a:ea typeface="Open Sans"/>
              <a:cs typeface="Open Sans"/>
              <a:sym typeface="Open Sans"/>
            </a:endParaRPr>
          </a:p>
        </p:txBody>
      </p:sp>
      <p:sp>
        <p:nvSpPr>
          <p:cNvPr id="1051" name="Google Shape;1051;p111"/>
          <p:cNvSpPr txBox="1"/>
          <p:nvPr/>
        </p:nvSpPr>
        <p:spPr>
          <a:xfrm>
            <a:off x="5923700" y="1690275"/>
            <a:ext cx="2841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800" b="1">
                <a:solidFill>
                  <a:schemeClr val="lt1"/>
                </a:solidFill>
                <a:latin typeface="Open Sans"/>
                <a:ea typeface="Open Sans"/>
                <a:cs typeface="Open Sans"/>
                <a:sym typeface="Open Sans"/>
              </a:rPr>
              <a:t>Java SE 11 Multiple Compatible implementations available on the release date</a:t>
            </a:r>
            <a:endParaRPr sz="800" b="1">
              <a:solidFill>
                <a:schemeClr val="lt1"/>
              </a:solidFill>
              <a:latin typeface="Open Sans"/>
              <a:ea typeface="Open Sans"/>
              <a:cs typeface="Open Sans"/>
              <a:sym typeface="Open Sans"/>
            </a:endParaRPr>
          </a:p>
        </p:txBody>
      </p:sp>
      <p:sp>
        <p:nvSpPr>
          <p:cNvPr id="1052" name="Google Shape;1052;p111"/>
          <p:cNvSpPr txBox="1"/>
          <p:nvPr/>
        </p:nvSpPr>
        <p:spPr>
          <a:xfrm>
            <a:off x="3641588" y="2228000"/>
            <a:ext cx="984600" cy="338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Open Sans"/>
                <a:ea typeface="Open Sans"/>
                <a:cs typeface="Open Sans"/>
                <a:sym typeface="Open Sans"/>
              </a:rPr>
              <a:t>Jakarta EE 9</a:t>
            </a:r>
            <a:endParaRPr>
              <a:latin typeface="Roboto"/>
              <a:ea typeface="Roboto"/>
              <a:cs typeface="Roboto"/>
              <a:sym typeface="Roboto"/>
            </a:endParaRPr>
          </a:p>
        </p:txBody>
      </p:sp>
      <p:sp>
        <p:nvSpPr>
          <p:cNvPr id="1053" name="Google Shape;1053;p111"/>
          <p:cNvSpPr txBox="1"/>
          <p:nvPr/>
        </p:nvSpPr>
        <p:spPr>
          <a:xfrm flipH="1">
            <a:off x="4738500" y="2245025"/>
            <a:ext cx="1955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New </a:t>
            </a:r>
            <a:r>
              <a:rPr lang="en" sz="800" b="1" i="1">
                <a:solidFill>
                  <a:schemeClr val="lt1"/>
                </a:solidFill>
                <a:latin typeface="Open Sans"/>
                <a:ea typeface="Open Sans"/>
                <a:cs typeface="Open Sans"/>
                <a:sym typeface="Open Sans"/>
              </a:rPr>
              <a:t>jakarta  </a:t>
            </a:r>
            <a:r>
              <a:rPr lang="en" sz="800" b="1">
                <a:solidFill>
                  <a:schemeClr val="lt1"/>
                </a:solidFill>
                <a:latin typeface="Open Sans"/>
                <a:ea typeface="Open Sans"/>
                <a:cs typeface="Open Sans"/>
                <a:sym typeface="Open Sans"/>
              </a:rPr>
              <a:t>namespace Java SE 8  Removal of deprecated specs</a:t>
            </a:r>
            <a:endParaRPr sz="800" b="1">
              <a:solidFill>
                <a:schemeClr val="lt1"/>
              </a:solidFill>
              <a:latin typeface="Open Sans"/>
              <a:ea typeface="Open Sans"/>
              <a:cs typeface="Open Sans"/>
              <a:sym typeface="Open Sans"/>
            </a:endParaRPr>
          </a:p>
        </p:txBody>
      </p:sp>
      <p:sp>
        <p:nvSpPr>
          <p:cNvPr id="1054" name="Google Shape;1054;p111"/>
          <p:cNvSpPr txBox="1"/>
          <p:nvPr/>
        </p:nvSpPr>
        <p:spPr>
          <a:xfrm>
            <a:off x="2654688" y="2850863"/>
            <a:ext cx="1061100" cy="338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Open Sans"/>
                <a:ea typeface="Open Sans"/>
                <a:cs typeface="Open Sans"/>
                <a:sym typeface="Open Sans"/>
              </a:rPr>
              <a:t>  Jakarta EE 8</a:t>
            </a:r>
            <a:endParaRPr sz="1000" b="1">
              <a:solidFill>
                <a:schemeClr val="lt1"/>
              </a:solidFill>
              <a:latin typeface="Open Sans"/>
              <a:ea typeface="Open Sans"/>
              <a:cs typeface="Open Sans"/>
              <a:sym typeface="Open Sans"/>
            </a:endParaRPr>
          </a:p>
        </p:txBody>
      </p:sp>
      <p:sp>
        <p:nvSpPr>
          <p:cNvPr id="1055" name="Google Shape;1055;p111"/>
          <p:cNvSpPr txBox="1"/>
          <p:nvPr/>
        </p:nvSpPr>
        <p:spPr>
          <a:xfrm>
            <a:off x="4798950" y="2804150"/>
            <a:ext cx="1834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800" b="1">
                <a:solidFill>
                  <a:schemeClr val="lt1"/>
                </a:solidFill>
                <a:latin typeface="Open Sans"/>
                <a:ea typeface="Open Sans"/>
                <a:cs typeface="Open Sans"/>
                <a:sym typeface="Open Sans"/>
              </a:rPr>
              <a:t>javax</a:t>
            </a:r>
            <a:r>
              <a:rPr lang="en" sz="800" b="1" i="1">
                <a:solidFill>
                  <a:schemeClr val="lt1"/>
                </a:solidFill>
                <a:latin typeface="Open Sans"/>
                <a:ea typeface="Open Sans"/>
                <a:cs typeface="Open Sans"/>
                <a:sym typeface="Open Sans"/>
              </a:rPr>
              <a:t> </a:t>
            </a:r>
            <a:r>
              <a:rPr lang="en" sz="800" b="1">
                <a:solidFill>
                  <a:schemeClr val="lt1"/>
                </a:solidFill>
                <a:latin typeface="Open Sans"/>
                <a:ea typeface="Open Sans"/>
                <a:cs typeface="Open Sans"/>
                <a:sym typeface="Open Sans"/>
              </a:rPr>
              <a:t>namespace, New process, </a:t>
            </a:r>
            <a:endParaRPr sz="800" b="1">
              <a:solidFill>
                <a:schemeClr val="lt1"/>
              </a:solidFill>
              <a:latin typeface="Open Sans"/>
              <a:ea typeface="Open Sans"/>
              <a:cs typeface="Open Sans"/>
              <a:sym typeface="Open Sans"/>
            </a:endParaRPr>
          </a:p>
          <a:p>
            <a:pPr marL="0" lvl="0" indent="0" algn="ctr" rtl="0">
              <a:spcBef>
                <a:spcPts val="0"/>
              </a:spcBef>
              <a:spcAft>
                <a:spcPts val="0"/>
              </a:spcAft>
              <a:buClr>
                <a:schemeClr val="dk1"/>
              </a:buClr>
              <a:buSzPts val="1100"/>
              <a:buFont typeface="Arial"/>
              <a:buNone/>
            </a:pPr>
            <a:r>
              <a:rPr lang="en" sz="800" b="1">
                <a:solidFill>
                  <a:schemeClr val="lt1"/>
                </a:solidFill>
                <a:latin typeface="Open Sans"/>
                <a:ea typeface="Open Sans"/>
                <a:cs typeface="Open Sans"/>
                <a:sym typeface="Open Sans"/>
              </a:rPr>
              <a:t>New licensing New logo</a:t>
            </a:r>
            <a:endParaRPr>
              <a:solidFill>
                <a:schemeClr val="lt1"/>
              </a:solidFill>
              <a:latin typeface="Open Sans"/>
              <a:ea typeface="Open Sans"/>
              <a:cs typeface="Open Sans"/>
              <a:sym typeface="Open Sans"/>
            </a:endParaRPr>
          </a:p>
        </p:txBody>
      </p:sp>
      <p:sp>
        <p:nvSpPr>
          <p:cNvPr id="1056" name="Google Shape;1056;p111"/>
          <p:cNvSpPr txBox="1"/>
          <p:nvPr/>
        </p:nvSpPr>
        <p:spPr>
          <a:xfrm>
            <a:off x="1786724" y="3377650"/>
            <a:ext cx="970800" cy="585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1600" b="1">
                <a:solidFill>
                  <a:schemeClr val="lt1"/>
                </a:solidFill>
                <a:latin typeface="Open Sans"/>
                <a:ea typeface="Open Sans"/>
                <a:cs typeface="Open Sans"/>
                <a:sym typeface="Open Sans"/>
              </a:rPr>
              <a:t> </a:t>
            </a:r>
            <a:r>
              <a:rPr lang="en" sz="1000" b="1">
                <a:solidFill>
                  <a:schemeClr val="lt1"/>
                </a:solidFill>
                <a:latin typeface="Open Sans"/>
                <a:ea typeface="Open Sans"/>
                <a:cs typeface="Open Sans"/>
                <a:sym typeface="Open Sans"/>
              </a:rPr>
              <a:t> Java EE 8</a:t>
            </a:r>
            <a:endParaRPr sz="1000" b="1">
              <a:solidFill>
                <a:schemeClr val="lt1"/>
              </a:solidFill>
              <a:latin typeface="Open Sans"/>
              <a:ea typeface="Open Sans"/>
              <a:cs typeface="Open Sans"/>
              <a:sym typeface="Open Sans"/>
            </a:endParaRPr>
          </a:p>
          <a:p>
            <a:pPr marL="0" lvl="0" indent="0" algn="l" rtl="0">
              <a:spcBef>
                <a:spcPts val="0"/>
              </a:spcBef>
              <a:spcAft>
                <a:spcPts val="0"/>
              </a:spcAft>
              <a:buNone/>
            </a:pPr>
            <a:endParaRPr sz="1000" b="1">
              <a:solidFill>
                <a:schemeClr val="lt1"/>
              </a:solidFill>
              <a:latin typeface="Open Sans"/>
              <a:ea typeface="Open Sans"/>
              <a:cs typeface="Open Sans"/>
              <a:sym typeface="Open Sans"/>
            </a:endParaRPr>
          </a:p>
        </p:txBody>
      </p:sp>
      <p:sp>
        <p:nvSpPr>
          <p:cNvPr id="1057" name="Google Shape;1057;p111"/>
          <p:cNvSpPr txBox="1"/>
          <p:nvPr/>
        </p:nvSpPr>
        <p:spPr>
          <a:xfrm>
            <a:off x="2966800" y="3459663"/>
            <a:ext cx="21174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Eclipse Foundation infrastructure </a:t>
            </a:r>
            <a:endParaRPr b="1">
              <a:solidFill>
                <a:schemeClr val="lt1"/>
              </a:solidFill>
              <a:latin typeface="Open Sans"/>
              <a:ea typeface="Open Sans"/>
              <a:cs typeface="Open Sans"/>
              <a:sym typeface="Open Sans"/>
            </a:endParaRPr>
          </a:p>
        </p:txBody>
      </p:sp>
      <p:sp>
        <p:nvSpPr>
          <p:cNvPr id="1058" name="Google Shape;1058;p111"/>
          <p:cNvSpPr txBox="1"/>
          <p:nvPr/>
        </p:nvSpPr>
        <p:spPr>
          <a:xfrm>
            <a:off x="1412900" y="3948550"/>
            <a:ext cx="842100" cy="338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chemeClr val="lt1"/>
                </a:solidFill>
                <a:latin typeface="Open Sans"/>
                <a:ea typeface="Open Sans"/>
                <a:cs typeface="Open Sans"/>
                <a:sym typeface="Open Sans"/>
              </a:rPr>
              <a:t>  Java EE 8</a:t>
            </a:r>
            <a:endParaRPr sz="1000" b="1">
              <a:solidFill>
                <a:schemeClr val="lt1"/>
              </a:solidFill>
              <a:latin typeface="Open Sans"/>
              <a:ea typeface="Open Sans"/>
              <a:cs typeface="Open Sans"/>
              <a:sym typeface="Open Sans"/>
            </a:endParaRPr>
          </a:p>
        </p:txBody>
      </p:sp>
      <p:sp>
        <p:nvSpPr>
          <p:cNvPr id="1059" name="Google Shape;1059;p111"/>
          <p:cNvSpPr txBox="1"/>
          <p:nvPr/>
        </p:nvSpPr>
        <p:spPr>
          <a:xfrm>
            <a:off x="3701025" y="3986975"/>
            <a:ext cx="1309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chemeClr val="lt1"/>
                </a:solidFill>
                <a:latin typeface="Open Sans"/>
                <a:ea typeface="Open Sans"/>
                <a:cs typeface="Open Sans"/>
                <a:sym typeface="Open Sans"/>
              </a:rPr>
              <a:t>Oracle infrastructure </a:t>
            </a:r>
            <a:endParaRPr sz="800" b="1">
              <a:solidFill>
                <a:schemeClr val="lt1"/>
              </a:solidFill>
              <a:latin typeface="Open Sans"/>
              <a:ea typeface="Open Sans"/>
              <a:cs typeface="Open Sans"/>
              <a:sym typeface="Open Sans"/>
            </a:endParaRPr>
          </a:p>
          <a:p>
            <a:pPr marL="0" lvl="0" indent="0" algn="ctr" rtl="0">
              <a:spcBef>
                <a:spcPts val="0"/>
              </a:spcBef>
              <a:spcAft>
                <a:spcPts val="0"/>
              </a:spcAft>
              <a:buNone/>
            </a:pPr>
            <a:r>
              <a:rPr lang="en" sz="800" b="1">
                <a:solidFill>
                  <a:schemeClr val="lt1"/>
                </a:solidFill>
                <a:latin typeface="Open Sans"/>
                <a:ea typeface="Open Sans"/>
                <a:cs typeface="Open Sans"/>
                <a:sym typeface="Open Sans"/>
              </a:rPr>
              <a:t>&amp; JCP process </a:t>
            </a:r>
            <a:endParaRPr sz="800" b="1">
              <a:solidFill>
                <a:schemeClr val="lt1"/>
              </a:solidFill>
              <a:latin typeface="Open Sans"/>
              <a:ea typeface="Open Sans"/>
              <a:cs typeface="Open Sans"/>
              <a:sym typeface="Open Sans"/>
            </a:endParaRPr>
          </a:p>
        </p:txBody>
      </p:sp>
      <p:sp>
        <p:nvSpPr>
          <p:cNvPr id="1060" name="Google Shape;1060;p111"/>
          <p:cNvSpPr/>
          <p:nvPr/>
        </p:nvSpPr>
        <p:spPr>
          <a:xfrm rot="-5400000" flipH="1">
            <a:off x="1140950" y="4084575"/>
            <a:ext cx="180300" cy="136500"/>
          </a:xfrm>
          <a:prstGeom prst="triangle">
            <a:avLst>
              <a:gd name="adj" fmla="val 50000"/>
            </a:avLst>
          </a:prstGeom>
          <a:solidFill>
            <a:schemeClr val="lt1"/>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11"/>
          <p:cNvSpPr/>
          <p:nvPr/>
        </p:nvSpPr>
        <p:spPr>
          <a:xfrm rot="5400000">
            <a:off x="2346638" y="4115150"/>
            <a:ext cx="180300" cy="136500"/>
          </a:xfrm>
          <a:prstGeom prst="triangle">
            <a:avLst>
              <a:gd name="adj" fmla="val 5000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11"/>
          <p:cNvSpPr/>
          <p:nvPr/>
        </p:nvSpPr>
        <p:spPr>
          <a:xfrm rot="-5400000" flipH="1">
            <a:off x="1679650" y="3542613"/>
            <a:ext cx="180300" cy="136500"/>
          </a:xfrm>
          <a:prstGeom prst="triangle">
            <a:avLst>
              <a:gd name="adj" fmla="val 50000"/>
            </a:avLst>
          </a:prstGeom>
          <a:solidFill>
            <a:schemeClr val="lt1"/>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11"/>
          <p:cNvSpPr/>
          <p:nvPr/>
        </p:nvSpPr>
        <p:spPr>
          <a:xfrm rot="5400000">
            <a:off x="2808425" y="3538275"/>
            <a:ext cx="180300" cy="136500"/>
          </a:xfrm>
          <a:prstGeom prst="triangle">
            <a:avLst>
              <a:gd name="adj" fmla="val 5000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11"/>
          <p:cNvSpPr/>
          <p:nvPr/>
        </p:nvSpPr>
        <p:spPr>
          <a:xfrm rot="-5400000" flipH="1">
            <a:off x="2483150" y="2967263"/>
            <a:ext cx="180300" cy="136500"/>
          </a:xfrm>
          <a:prstGeom prst="triangle">
            <a:avLst>
              <a:gd name="adj" fmla="val 50000"/>
            </a:avLst>
          </a:prstGeom>
          <a:solidFill>
            <a:schemeClr val="lt1"/>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11"/>
          <p:cNvSpPr/>
          <p:nvPr/>
        </p:nvSpPr>
        <p:spPr>
          <a:xfrm rot="5400000">
            <a:off x="3688263" y="2936938"/>
            <a:ext cx="180300" cy="136500"/>
          </a:xfrm>
          <a:prstGeom prst="triangle">
            <a:avLst>
              <a:gd name="adj" fmla="val 50000"/>
            </a:avLst>
          </a:prstGeom>
          <a:solidFill>
            <a:schemeClr val="lt1"/>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11"/>
          <p:cNvSpPr/>
          <p:nvPr/>
        </p:nvSpPr>
        <p:spPr>
          <a:xfrm rot="-5400000" flipH="1">
            <a:off x="3370888" y="2375075"/>
            <a:ext cx="180300" cy="136500"/>
          </a:xfrm>
          <a:prstGeom prst="triangle">
            <a:avLst>
              <a:gd name="adj" fmla="val 50000"/>
            </a:avLst>
          </a:prstGeom>
          <a:solidFill>
            <a:schemeClr val="lt1"/>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11"/>
          <p:cNvSpPr/>
          <p:nvPr/>
        </p:nvSpPr>
        <p:spPr>
          <a:xfrm rot="5400000">
            <a:off x="4619038" y="2383200"/>
            <a:ext cx="180300" cy="136500"/>
          </a:xfrm>
          <a:prstGeom prst="triangle">
            <a:avLst>
              <a:gd name="adj" fmla="val 50000"/>
            </a:avLst>
          </a:prstGeom>
          <a:solidFill>
            <a:schemeClr val="lt1"/>
          </a:solidFill>
          <a:ln w="9525" cap="flat" cmpd="sng">
            <a:solidFill>
              <a:srgbClr val="B7B7B7"/>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11"/>
          <p:cNvSpPr/>
          <p:nvPr/>
        </p:nvSpPr>
        <p:spPr>
          <a:xfrm rot="5400000">
            <a:off x="5850625" y="1813000"/>
            <a:ext cx="180300" cy="136500"/>
          </a:xfrm>
          <a:prstGeom prst="triangle">
            <a:avLst>
              <a:gd name="adj" fmla="val 50000"/>
            </a:avLst>
          </a:prstGeom>
          <a:solidFill>
            <a:schemeClr val="lt1"/>
          </a:solidFill>
          <a:ln w="9525" cap="flat" cmpd="sng">
            <a:solidFill>
              <a:srgbClr val="CCCCC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69" name="Google Shape;1069;p111"/>
          <p:cNvPicPr preferRelativeResize="0"/>
          <p:nvPr/>
        </p:nvPicPr>
        <p:blipFill>
          <a:blip r:embed="rId3">
            <a:alphaModFix/>
          </a:blip>
          <a:stretch>
            <a:fillRect/>
          </a:stretch>
        </p:blipFill>
        <p:spPr>
          <a:xfrm>
            <a:off x="7609700" y="4730300"/>
            <a:ext cx="984501" cy="268800"/>
          </a:xfrm>
          <a:prstGeom prst="rect">
            <a:avLst/>
          </a:prstGeom>
          <a:noFill/>
          <a:ln>
            <a:noFill/>
          </a:ln>
        </p:spPr>
      </p:pic>
      <p:sp>
        <p:nvSpPr>
          <p:cNvPr id="1070" name="Google Shape;1070;p111"/>
          <p:cNvSpPr txBox="1">
            <a:spLocks noGrp="1"/>
          </p:cNvSpPr>
          <p:nvPr>
            <p:ph type="title" idx="4294967295"/>
          </p:nvPr>
        </p:nvSpPr>
        <p:spPr>
          <a:xfrm>
            <a:off x="762600" y="121950"/>
            <a:ext cx="4107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b="1">
                <a:solidFill>
                  <a:srgbClr val="1B208B"/>
                </a:solidFill>
                <a:latin typeface="Open Sans"/>
                <a:ea typeface="Open Sans"/>
                <a:cs typeface="Open Sans"/>
                <a:sym typeface="Open Sans"/>
              </a:rPr>
              <a:t>Jakarta EE to Date!</a:t>
            </a:r>
            <a:endParaRPr sz="2420">
              <a:latin typeface="Open Sans"/>
              <a:ea typeface="Open Sans"/>
              <a:cs typeface="Open Sans"/>
              <a:sym typeface="Open Sans"/>
            </a:endParaRPr>
          </a:p>
        </p:txBody>
      </p:sp>
      <p:sp>
        <p:nvSpPr>
          <p:cNvPr id="1071" name="Google Shape;1071;p111"/>
          <p:cNvSpPr/>
          <p:nvPr/>
        </p:nvSpPr>
        <p:spPr>
          <a:xfrm rot="-5400000">
            <a:off x="373200" y="258413"/>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2" name="Google Shape;1072;p111"/>
          <p:cNvPicPr preferRelativeResize="0"/>
          <p:nvPr/>
        </p:nvPicPr>
        <p:blipFill rotWithShape="1">
          <a:blip r:embed="rId4">
            <a:alphaModFix/>
          </a:blip>
          <a:srcRect/>
          <a:stretch/>
        </p:blipFill>
        <p:spPr>
          <a:xfrm>
            <a:off x="3187000" y="3986975"/>
            <a:ext cx="471556" cy="328800"/>
          </a:xfrm>
          <a:prstGeom prst="rect">
            <a:avLst/>
          </a:prstGeom>
          <a:noFill/>
          <a:ln>
            <a:noFill/>
          </a:ln>
        </p:spPr>
      </p:pic>
      <p:sp>
        <p:nvSpPr>
          <p:cNvPr id="1073" name="Google Shape;1073;p111"/>
          <p:cNvSpPr txBox="1"/>
          <p:nvPr/>
        </p:nvSpPr>
        <p:spPr>
          <a:xfrm>
            <a:off x="2547525" y="4059000"/>
            <a:ext cx="597000" cy="2496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 sz="600" b="1">
                <a:solidFill>
                  <a:srgbClr val="273B41"/>
                </a:solidFill>
                <a:latin typeface="Open Sans"/>
                <a:ea typeface="Open Sans"/>
                <a:cs typeface="Open Sans"/>
                <a:sym typeface="Open Sans"/>
              </a:rPr>
              <a:t>Sources,</a:t>
            </a:r>
            <a:endParaRPr sz="600" b="1">
              <a:solidFill>
                <a:srgbClr val="273B41"/>
              </a:solidFill>
              <a:latin typeface="Open Sans"/>
              <a:ea typeface="Open Sans"/>
              <a:cs typeface="Open Sans"/>
              <a:sym typeface="Open Sans"/>
            </a:endParaRPr>
          </a:p>
          <a:p>
            <a:pPr marL="0" marR="0" lvl="0" indent="0" algn="ctr" rtl="0">
              <a:lnSpc>
                <a:spcPct val="100000"/>
              </a:lnSpc>
              <a:spcBef>
                <a:spcPts val="0"/>
              </a:spcBef>
              <a:spcAft>
                <a:spcPts val="0"/>
              </a:spcAft>
              <a:buNone/>
            </a:pPr>
            <a:r>
              <a:rPr lang="en" sz="600" b="1">
                <a:solidFill>
                  <a:srgbClr val="273B41"/>
                </a:solidFill>
                <a:latin typeface="Open Sans"/>
                <a:ea typeface="Open Sans"/>
                <a:cs typeface="Open Sans"/>
                <a:sym typeface="Open Sans"/>
              </a:rPr>
              <a:t>TCKs, Docs</a:t>
            </a:r>
            <a:endParaRPr sz="600" b="1">
              <a:solidFill>
                <a:srgbClr val="273B41"/>
              </a:solidFill>
              <a:latin typeface="Open Sans"/>
              <a:ea typeface="Open Sans"/>
              <a:cs typeface="Open Sans"/>
              <a:sym typeface="Open Sans"/>
            </a:endParaRPr>
          </a:p>
        </p:txBody>
      </p:sp>
      <p:sp>
        <p:nvSpPr>
          <p:cNvPr id="1074" name="Google Shape;1074;p111"/>
          <p:cNvSpPr/>
          <p:nvPr/>
        </p:nvSpPr>
        <p:spPr>
          <a:xfrm flipH="1">
            <a:off x="2638850" y="3807175"/>
            <a:ext cx="180300" cy="136500"/>
          </a:xfrm>
          <a:prstGeom prst="triangle">
            <a:avLst>
              <a:gd name="adj" fmla="val 50000"/>
            </a:avLst>
          </a:prstGeom>
          <a:solidFill>
            <a:schemeClr val="lt1"/>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11"/>
          <p:cNvSpPr/>
          <p:nvPr/>
        </p:nvSpPr>
        <p:spPr>
          <a:xfrm>
            <a:off x="2389550" y="1718550"/>
            <a:ext cx="678900" cy="303000"/>
          </a:xfrm>
          <a:prstGeom prst="rect">
            <a:avLst/>
          </a:prstGeom>
          <a:solidFill>
            <a:srgbClr val="FFFFFF"/>
          </a:solidFill>
          <a:ln w="9525" cap="flat" cmpd="sng">
            <a:solidFill>
              <a:srgbClr val="1C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76" name="Google Shape;1076;p111"/>
          <p:cNvPicPr preferRelativeResize="0"/>
          <p:nvPr/>
        </p:nvPicPr>
        <p:blipFill>
          <a:blip r:embed="rId5">
            <a:alphaModFix/>
          </a:blip>
          <a:stretch>
            <a:fillRect/>
          </a:stretch>
        </p:blipFill>
        <p:spPr>
          <a:xfrm>
            <a:off x="2480833" y="1791376"/>
            <a:ext cx="446400" cy="173611"/>
          </a:xfrm>
          <a:prstGeom prst="rect">
            <a:avLst/>
          </a:prstGeom>
          <a:noFill/>
          <a:ln>
            <a:noFill/>
          </a:ln>
        </p:spPr>
      </p:pic>
      <p:sp>
        <p:nvSpPr>
          <p:cNvPr id="1077" name="Google Shape;1077;p111"/>
          <p:cNvSpPr/>
          <p:nvPr/>
        </p:nvSpPr>
        <p:spPr>
          <a:xfrm>
            <a:off x="3895000" y="1718550"/>
            <a:ext cx="678900" cy="303000"/>
          </a:xfrm>
          <a:prstGeom prst="rect">
            <a:avLst/>
          </a:prstGeom>
          <a:solidFill>
            <a:srgbClr val="FFFFFF"/>
          </a:solidFill>
          <a:ln w="9525" cap="flat" cmpd="sng">
            <a:solidFill>
              <a:srgbClr val="1C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11"/>
          <p:cNvSpPr/>
          <p:nvPr/>
        </p:nvSpPr>
        <p:spPr>
          <a:xfrm>
            <a:off x="1629900" y="1718563"/>
            <a:ext cx="678900" cy="303000"/>
          </a:xfrm>
          <a:prstGeom prst="rect">
            <a:avLst/>
          </a:prstGeom>
          <a:solidFill>
            <a:srgbClr val="FFFFFF"/>
          </a:solidFill>
          <a:ln w="9525" cap="flat" cmpd="sng">
            <a:solidFill>
              <a:srgbClr val="1C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11"/>
          <p:cNvSpPr/>
          <p:nvPr/>
        </p:nvSpPr>
        <p:spPr>
          <a:xfrm>
            <a:off x="870250" y="1718563"/>
            <a:ext cx="678900" cy="303000"/>
          </a:xfrm>
          <a:prstGeom prst="rect">
            <a:avLst/>
          </a:prstGeom>
          <a:solidFill>
            <a:srgbClr val="FFFFFF"/>
          </a:solidFill>
          <a:ln w="9525" cap="flat" cmpd="sng">
            <a:solidFill>
              <a:srgbClr val="1C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11"/>
          <p:cNvSpPr/>
          <p:nvPr/>
        </p:nvSpPr>
        <p:spPr>
          <a:xfrm>
            <a:off x="3149200" y="1718563"/>
            <a:ext cx="678900" cy="303000"/>
          </a:xfrm>
          <a:prstGeom prst="rect">
            <a:avLst/>
          </a:prstGeom>
          <a:solidFill>
            <a:srgbClr val="FFFFFF"/>
          </a:solidFill>
          <a:ln w="9525" cap="flat" cmpd="sng">
            <a:solidFill>
              <a:srgbClr val="1C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1" name="Google Shape;1081;p111"/>
          <p:cNvPicPr preferRelativeResize="0"/>
          <p:nvPr/>
        </p:nvPicPr>
        <p:blipFill>
          <a:blip r:embed="rId6">
            <a:alphaModFix/>
          </a:blip>
          <a:stretch>
            <a:fillRect/>
          </a:stretch>
        </p:blipFill>
        <p:spPr>
          <a:xfrm>
            <a:off x="3159612" y="1789225"/>
            <a:ext cx="644225" cy="177900"/>
          </a:xfrm>
          <a:prstGeom prst="rect">
            <a:avLst/>
          </a:prstGeom>
          <a:noFill/>
          <a:ln>
            <a:noFill/>
          </a:ln>
        </p:spPr>
      </p:pic>
      <p:pic>
        <p:nvPicPr>
          <p:cNvPr id="1082" name="Google Shape;1082;p111"/>
          <p:cNvPicPr preferRelativeResize="0"/>
          <p:nvPr/>
        </p:nvPicPr>
        <p:blipFill>
          <a:blip r:embed="rId7">
            <a:alphaModFix/>
          </a:blip>
          <a:stretch>
            <a:fillRect/>
          </a:stretch>
        </p:blipFill>
        <p:spPr>
          <a:xfrm>
            <a:off x="1836300" y="1757537"/>
            <a:ext cx="266100" cy="242021"/>
          </a:xfrm>
          <a:prstGeom prst="rect">
            <a:avLst/>
          </a:prstGeom>
          <a:noFill/>
          <a:ln>
            <a:noFill/>
          </a:ln>
        </p:spPr>
      </p:pic>
      <p:sp>
        <p:nvSpPr>
          <p:cNvPr id="1083" name="Google Shape;1083;p111"/>
          <p:cNvSpPr/>
          <p:nvPr/>
        </p:nvSpPr>
        <p:spPr>
          <a:xfrm>
            <a:off x="4273600" y="1125688"/>
            <a:ext cx="678900" cy="303000"/>
          </a:xfrm>
          <a:prstGeom prst="rect">
            <a:avLst/>
          </a:prstGeom>
          <a:solidFill>
            <a:srgbClr val="FFFFFF"/>
          </a:solidFill>
          <a:ln w="9525" cap="flat" cmpd="sng">
            <a:solidFill>
              <a:srgbClr val="1C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4" name="Google Shape;1084;p111"/>
          <p:cNvPicPr preferRelativeResize="0"/>
          <p:nvPr/>
        </p:nvPicPr>
        <p:blipFill rotWithShape="1">
          <a:blip r:embed="rId8">
            <a:alphaModFix/>
          </a:blip>
          <a:srcRect b="43839"/>
          <a:stretch/>
        </p:blipFill>
        <p:spPr>
          <a:xfrm>
            <a:off x="4355647" y="1162276"/>
            <a:ext cx="514800" cy="229811"/>
          </a:xfrm>
          <a:prstGeom prst="rect">
            <a:avLst/>
          </a:prstGeom>
          <a:noFill/>
          <a:ln>
            <a:noFill/>
          </a:ln>
        </p:spPr>
      </p:pic>
      <p:sp>
        <p:nvSpPr>
          <p:cNvPr id="1085" name="Google Shape;1085;p111"/>
          <p:cNvSpPr/>
          <p:nvPr/>
        </p:nvSpPr>
        <p:spPr>
          <a:xfrm>
            <a:off x="2584775" y="2304238"/>
            <a:ext cx="678900" cy="303000"/>
          </a:xfrm>
          <a:prstGeom prst="rect">
            <a:avLst/>
          </a:prstGeom>
          <a:solidFill>
            <a:srgbClr val="FFFFFF"/>
          </a:solidFill>
          <a:ln w="9525" cap="flat" cmpd="sng">
            <a:solidFill>
              <a:srgbClr val="1C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6" name="Google Shape;1086;p111"/>
          <p:cNvPicPr preferRelativeResize="0"/>
          <p:nvPr/>
        </p:nvPicPr>
        <p:blipFill rotWithShape="1">
          <a:blip r:embed="rId8">
            <a:alphaModFix/>
          </a:blip>
          <a:srcRect b="43839"/>
          <a:stretch/>
        </p:blipFill>
        <p:spPr>
          <a:xfrm>
            <a:off x="2666822" y="2328426"/>
            <a:ext cx="514800" cy="229811"/>
          </a:xfrm>
          <a:prstGeom prst="rect">
            <a:avLst/>
          </a:prstGeom>
          <a:noFill/>
          <a:ln>
            <a:noFill/>
          </a:ln>
        </p:spPr>
      </p:pic>
      <p:sp>
        <p:nvSpPr>
          <p:cNvPr id="1087" name="Google Shape;1087;p111"/>
          <p:cNvSpPr/>
          <p:nvPr/>
        </p:nvSpPr>
        <p:spPr>
          <a:xfrm>
            <a:off x="1703700" y="2875938"/>
            <a:ext cx="678900" cy="303000"/>
          </a:xfrm>
          <a:prstGeom prst="rect">
            <a:avLst/>
          </a:prstGeom>
          <a:solidFill>
            <a:srgbClr val="FFFFFF"/>
          </a:solidFill>
          <a:ln w="9525" cap="flat" cmpd="sng">
            <a:solidFill>
              <a:srgbClr val="1C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88" name="Google Shape;1088;p111"/>
          <p:cNvPicPr preferRelativeResize="0"/>
          <p:nvPr/>
        </p:nvPicPr>
        <p:blipFill rotWithShape="1">
          <a:blip r:embed="rId8">
            <a:alphaModFix/>
          </a:blip>
          <a:srcRect b="43839"/>
          <a:stretch/>
        </p:blipFill>
        <p:spPr>
          <a:xfrm>
            <a:off x="1776697" y="2912539"/>
            <a:ext cx="514800" cy="229811"/>
          </a:xfrm>
          <a:prstGeom prst="rect">
            <a:avLst/>
          </a:prstGeom>
          <a:noFill/>
          <a:ln>
            <a:noFill/>
          </a:ln>
        </p:spPr>
      </p:pic>
      <p:sp>
        <p:nvSpPr>
          <p:cNvPr id="1089" name="Google Shape;1089;p111"/>
          <p:cNvSpPr/>
          <p:nvPr/>
        </p:nvSpPr>
        <p:spPr>
          <a:xfrm>
            <a:off x="856325" y="3460513"/>
            <a:ext cx="678900" cy="303000"/>
          </a:xfrm>
          <a:prstGeom prst="rect">
            <a:avLst/>
          </a:prstGeom>
          <a:solidFill>
            <a:srgbClr val="FFFFFF"/>
          </a:solidFill>
          <a:ln w="9525" cap="flat" cmpd="sng">
            <a:solidFill>
              <a:srgbClr val="1C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0" name="Google Shape;1090;p111"/>
          <p:cNvPicPr preferRelativeResize="0"/>
          <p:nvPr/>
        </p:nvPicPr>
        <p:blipFill rotWithShape="1">
          <a:blip r:embed="rId8">
            <a:alphaModFix/>
          </a:blip>
          <a:srcRect b="43839"/>
          <a:stretch/>
        </p:blipFill>
        <p:spPr>
          <a:xfrm>
            <a:off x="938372" y="3497114"/>
            <a:ext cx="514800" cy="229811"/>
          </a:xfrm>
          <a:prstGeom prst="rect">
            <a:avLst/>
          </a:prstGeom>
          <a:noFill/>
          <a:ln>
            <a:noFill/>
          </a:ln>
        </p:spPr>
      </p:pic>
      <p:sp>
        <p:nvSpPr>
          <p:cNvPr id="1091" name="Google Shape;1091;p111"/>
          <p:cNvSpPr/>
          <p:nvPr/>
        </p:nvSpPr>
        <p:spPr>
          <a:xfrm>
            <a:off x="371150" y="4020725"/>
            <a:ext cx="678300" cy="303000"/>
          </a:xfrm>
          <a:prstGeom prst="rect">
            <a:avLst/>
          </a:prstGeom>
          <a:solidFill>
            <a:srgbClr val="FFFFFF"/>
          </a:solidFill>
          <a:ln w="9525" cap="flat" cmpd="sng">
            <a:solidFill>
              <a:srgbClr val="1B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2" name="Google Shape;1092;p111"/>
          <p:cNvPicPr preferRelativeResize="0"/>
          <p:nvPr/>
        </p:nvPicPr>
        <p:blipFill rotWithShape="1">
          <a:blip r:embed="rId8">
            <a:alphaModFix/>
          </a:blip>
          <a:srcRect b="43839"/>
          <a:stretch/>
        </p:blipFill>
        <p:spPr>
          <a:xfrm>
            <a:off x="452550" y="4057325"/>
            <a:ext cx="514800" cy="229800"/>
          </a:xfrm>
          <a:prstGeom prst="rect">
            <a:avLst/>
          </a:prstGeom>
          <a:noFill/>
          <a:ln>
            <a:noFill/>
          </a:ln>
        </p:spPr>
      </p:pic>
      <p:pic>
        <p:nvPicPr>
          <p:cNvPr id="1093" name="Google Shape;1093;p111"/>
          <p:cNvPicPr preferRelativeResize="0"/>
          <p:nvPr/>
        </p:nvPicPr>
        <p:blipFill>
          <a:blip r:embed="rId9">
            <a:alphaModFix/>
          </a:blip>
          <a:stretch>
            <a:fillRect/>
          </a:stretch>
        </p:blipFill>
        <p:spPr>
          <a:xfrm>
            <a:off x="6550100" y="1138030"/>
            <a:ext cx="471550" cy="206620"/>
          </a:xfrm>
          <a:prstGeom prst="rect">
            <a:avLst/>
          </a:prstGeom>
          <a:noFill/>
          <a:ln w="9525" cap="flat" cmpd="sng">
            <a:solidFill>
              <a:srgbClr val="1C208B"/>
            </a:solidFill>
            <a:prstDash val="solid"/>
            <a:round/>
            <a:headEnd type="none" w="sm" len="sm"/>
            <a:tailEnd type="none" w="sm" len="sm"/>
          </a:ln>
        </p:spPr>
      </p:pic>
      <p:sp>
        <p:nvSpPr>
          <p:cNvPr id="1094" name="Google Shape;1094;p111"/>
          <p:cNvSpPr/>
          <p:nvPr/>
        </p:nvSpPr>
        <p:spPr>
          <a:xfrm>
            <a:off x="3987900" y="2904725"/>
            <a:ext cx="842100" cy="242100"/>
          </a:xfrm>
          <a:prstGeom prst="rect">
            <a:avLst/>
          </a:prstGeom>
          <a:solidFill>
            <a:srgbClr val="FFFFFF"/>
          </a:solidFill>
          <a:ln w="9525" cap="flat" cmpd="sng">
            <a:solidFill>
              <a:srgbClr val="1C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5" name="Google Shape;1095;p111"/>
          <p:cNvPicPr preferRelativeResize="0"/>
          <p:nvPr/>
        </p:nvPicPr>
        <p:blipFill>
          <a:blip r:embed="rId10">
            <a:alphaModFix/>
          </a:blip>
          <a:stretch>
            <a:fillRect/>
          </a:stretch>
        </p:blipFill>
        <p:spPr>
          <a:xfrm>
            <a:off x="4027276" y="2903357"/>
            <a:ext cx="678298" cy="203693"/>
          </a:xfrm>
          <a:prstGeom prst="rect">
            <a:avLst/>
          </a:prstGeom>
          <a:noFill/>
          <a:ln>
            <a:noFill/>
          </a:ln>
        </p:spPr>
      </p:pic>
      <p:pic>
        <p:nvPicPr>
          <p:cNvPr id="1096" name="Google Shape;1096;p111"/>
          <p:cNvPicPr preferRelativeResize="0"/>
          <p:nvPr/>
        </p:nvPicPr>
        <p:blipFill>
          <a:blip r:embed="rId11">
            <a:alphaModFix/>
          </a:blip>
          <a:stretch>
            <a:fillRect/>
          </a:stretch>
        </p:blipFill>
        <p:spPr>
          <a:xfrm>
            <a:off x="1044925" y="1735650"/>
            <a:ext cx="301712" cy="268800"/>
          </a:xfrm>
          <a:prstGeom prst="rect">
            <a:avLst/>
          </a:prstGeom>
          <a:noFill/>
          <a:ln>
            <a:noFill/>
          </a:ln>
        </p:spPr>
      </p:pic>
      <p:pic>
        <p:nvPicPr>
          <p:cNvPr id="1097" name="Google Shape;1097;p111"/>
          <p:cNvPicPr preferRelativeResize="0"/>
          <p:nvPr/>
        </p:nvPicPr>
        <p:blipFill rotWithShape="1">
          <a:blip r:embed="rId8">
            <a:alphaModFix/>
          </a:blip>
          <a:srcRect b="43839"/>
          <a:stretch/>
        </p:blipFill>
        <p:spPr>
          <a:xfrm>
            <a:off x="3954872" y="1755176"/>
            <a:ext cx="514800" cy="229811"/>
          </a:xfrm>
          <a:prstGeom prst="rect">
            <a:avLst/>
          </a:prstGeom>
          <a:noFill/>
          <a:ln>
            <a:noFill/>
          </a:ln>
        </p:spPr>
      </p:pic>
      <p:sp>
        <p:nvSpPr>
          <p:cNvPr id="1098" name="Google Shape;1098;p1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7</a:t>
            </a:fld>
            <a:endParaRPr/>
          </a:p>
        </p:txBody>
      </p:sp>
      <p:sp>
        <p:nvSpPr>
          <p:cNvPr id="1099" name="Google Shape;1099;p111"/>
          <p:cNvSpPr txBox="1"/>
          <p:nvPr/>
        </p:nvSpPr>
        <p:spPr>
          <a:xfrm>
            <a:off x="4794525" y="1711900"/>
            <a:ext cx="1061100" cy="338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Jakarta EE 9.1</a:t>
            </a:r>
            <a:endParaRPr sz="1000">
              <a:latin typeface="Roboto"/>
              <a:ea typeface="Roboto"/>
              <a:cs typeface="Roboto"/>
              <a:sym typeface="Roboto"/>
            </a:endParaRPr>
          </a:p>
        </p:txBody>
      </p:sp>
      <p:sp>
        <p:nvSpPr>
          <p:cNvPr id="1100" name="Google Shape;1100;p111"/>
          <p:cNvSpPr/>
          <p:nvPr/>
        </p:nvSpPr>
        <p:spPr>
          <a:xfrm rot="-5405720">
            <a:off x="4619042" y="1798234"/>
            <a:ext cx="180300" cy="136500"/>
          </a:xfrm>
          <a:prstGeom prst="triangle">
            <a:avLst>
              <a:gd name="adj" fmla="val 50000"/>
            </a:avLst>
          </a:prstGeom>
          <a:solidFill>
            <a:schemeClr val="lt1"/>
          </a:solidFill>
          <a:ln w="9525" cap="flat" cmpd="sng">
            <a:solidFill>
              <a:srgbClr val="CCCCC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11"/>
          <p:cNvSpPr/>
          <p:nvPr/>
        </p:nvSpPr>
        <p:spPr>
          <a:xfrm rot="-5405720">
            <a:off x="5035342" y="1208959"/>
            <a:ext cx="180300" cy="136500"/>
          </a:xfrm>
          <a:prstGeom prst="triangle">
            <a:avLst>
              <a:gd name="adj" fmla="val 50000"/>
            </a:avLst>
          </a:prstGeom>
          <a:solidFill>
            <a:schemeClr val="lt1"/>
          </a:solidFill>
          <a:ln w="9525" cap="flat" cmpd="sng">
            <a:solidFill>
              <a:srgbClr val="CCCCC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11"/>
          <p:cNvSpPr/>
          <p:nvPr/>
        </p:nvSpPr>
        <p:spPr>
          <a:xfrm rot="5400000">
            <a:off x="6260413" y="1208938"/>
            <a:ext cx="180300" cy="136500"/>
          </a:xfrm>
          <a:prstGeom prst="triangle">
            <a:avLst>
              <a:gd name="adj" fmla="val 50000"/>
            </a:avLst>
          </a:prstGeom>
          <a:solidFill>
            <a:schemeClr val="lt1"/>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11"/>
          <p:cNvSpPr/>
          <p:nvPr/>
        </p:nvSpPr>
        <p:spPr>
          <a:xfrm>
            <a:off x="4460500" y="473400"/>
            <a:ext cx="970800" cy="494100"/>
          </a:xfrm>
          <a:prstGeom prst="bevel">
            <a:avLst>
              <a:gd name="adj" fmla="val 12500"/>
            </a:avLst>
          </a:prstGeom>
          <a:gradFill>
            <a:gsLst>
              <a:gs pos="0">
                <a:srgbClr val="2B32C9"/>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11"/>
          <p:cNvSpPr/>
          <p:nvPr/>
        </p:nvSpPr>
        <p:spPr>
          <a:xfrm>
            <a:off x="5514725" y="473400"/>
            <a:ext cx="1168200" cy="494100"/>
          </a:xfrm>
          <a:prstGeom prst="bevel">
            <a:avLst>
              <a:gd name="adj" fmla="val 12500"/>
            </a:avLst>
          </a:prstGeom>
          <a:gradFill>
            <a:gsLst>
              <a:gs pos="0">
                <a:srgbClr val="00FFFF"/>
              </a:gs>
              <a:gs pos="100000">
                <a:srgbClr val="286CBC"/>
              </a:gs>
            </a:gsLst>
            <a:lin ang="5400700" scaled="0"/>
          </a:gra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11"/>
          <p:cNvSpPr/>
          <p:nvPr/>
        </p:nvSpPr>
        <p:spPr>
          <a:xfrm>
            <a:off x="6766350" y="455100"/>
            <a:ext cx="2330100" cy="494100"/>
          </a:xfrm>
          <a:prstGeom prst="bevel">
            <a:avLst>
              <a:gd name="adj" fmla="val 12500"/>
            </a:avLst>
          </a:prstGeom>
          <a:solidFill>
            <a:srgbClr val="FF99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11"/>
          <p:cNvSpPr txBox="1"/>
          <p:nvPr/>
        </p:nvSpPr>
        <p:spPr>
          <a:xfrm>
            <a:off x="5216063" y="544200"/>
            <a:ext cx="1695000" cy="3387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lt1"/>
                </a:solidFill>
                <a:latin typeface="Open Sans"/>
                <a:ea typeface="Open Sans"/>
                <a:cs typeface="Open Sans"/>
                <a:sym typeface="Open Sans"/>
              </a:rPr>
              <a:t>Jakarta EE 11</a:t>
            </a:r>
            <a:endParaRPr sz="1000">
              <a:latin typeface="Roboto"/>
              <a:ea typeface="Roboto"/>
              <a:cs typeface="Roboto"/>
              <a:sym typeface="Roboto"/>
            </a:endParaRPr>
          </a:p>
        </p:txBody>
      </p:sp>
      <p:sp>
        <p:nvSpPr>
          <p:cNvPr id="1107" name="Google Shape;1107;p111"/>
          <p:cNvSpPr txBox="1"/>
          <p:nvPr/>
        </p:nvSpPr>
        <p:spPr>
          <a:xfrm>
            <a:off x="7220650" y="407825"/>
            <a:ext cx="20025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700" b="1">
                <a:solidFill>
                  <a:schemeClr val="lt1"/>
                </a:solidFill>
                <a:latin typeface="Open Sans"/>
                <a:ea typeface="Open Sans"/>
                <a:cs typeface="Open Sans"/>
                <a:sym typeface="Open Sans"/>
              </a:rPr>
              <a:t>Jakarta Data, individual specification updates and depreciation, TCK modernization, Java SE 17 and 21</a:t>
            </a:r>
            <a:endParaRPr sz="700" b="1">
              <a:solidFill>
                <a:schemeClr val="lt1"/>
              </a:solidFill>
              <a:latin typeface="Open Sans"/>
              <a:ea typeface="Open Sans"/>
              <a:cs typeface="Open Sans"/>
              <a:sym typeface="Open Sans"/>
            </a:endParaRPr>
          </a:p>
        </p:txBody>
      </p:sp>
      <p:sp>
        <p:nvSpPr>
          <p:cNvPr id="1108" name="Google Shape;1108;p111"/>
          <p:cNvSpPr/>
          <p:nvPr/>
        </p:nvSpPr>
        <p:spPr>
          <a:xfrm>
            <a:off x="4621125" y="562038"/>
            <a:ext cx="678900" cy="303000"/>
          </a:xfrm>
          <a:prstGeom prst="rect">
            <a:avLst/>
          </a:prstGeom>
          <a:solidFill>
            <a:srgbClr val="FFFFFF"/>
          </a:solidFill>
          <a:ln w="9525" cap="flat" cmpd="sng">
            <a:solidFill>
              <a:srgbClr val="1C208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800" b="1"/>
              <a:t>  </a:t>
            </a:r>
            <a:r>
              <a:rPr lang="en" sz="800" b="1">
                <a:solidFill>
                  <a:schemeClr val="dk1"/>
                </a:solidFill>
              </a:rPr>
              <a:t>Q4 2024 / Q1 2025</a:t>
            </a:r>
            <a:endParaRPr sz="800" b="1">
              <a:solidFill>
                <a:schemeClr val="dk1"/>
              </a:solidFill>
            </a:endParaRPr>
          </a:p>
        </p:txBody>
      </p:sp>
      <p:pic>
        <p:nvPicPr>
          <p:cNvPr id="1109" name="Google Shape;1109;p111"/>
          <p:cNvPicPr preferRelativeResize="0"/>
          <p:nvPr/>
        </p:nvPicPr>
        <p:blipFill>
          <a:blip r:embed="rId9">
            <a:alphaModFix/>
          </a:blip>
          <a:stretch>
            <a:fillRect/>
          </a:stretch>
        </p:blipFill>
        <p:spPr>
          <a:xfrm>
            <a:off x="6897625" y="626005"/>
            <a:ext cx="471550" cy="206620"/>
          </a:xfrm>
          <a:prstGeom prst="rect">
            <a:avLst/>
          </a:prstGeom>
          <a:noFill/>
          <a:ln w="9525" cap="flat" cmpd="sng">
            <a:solidFill>
              <a:srgbClr val="1C208B"/>
            </a:solidFill>
            <a:prstDash val="solid"/>
            <a:round/>
            <a:headEnd type="none" w="sm" len="sm"/>
            <a:tailEnd type="none" w="sm" len="sm"/>
          </a:ln>
        </p:spPr>
      </p:pic>
      <p:sp>
        <p:nvSpPr>
          <p:cNvPr id="1110" name="Google Shape;1110;p111"/>
          <p:cNvSpPr/>
          <p:nvPr/>
        </p:nvSpPr>
        <p:spPr>
          <a:xfrm rot="-5405720">
            <a:off x="5382867" y="645309"/>
            <a:ext cx="180300" cy="136500"/>
          </a:xfrm>
          <a:prstGeom prst="triangle">
            <a:avLst>
              <a:gd name="adj" fmla="val 50000"/>
            </a:avLst>
          </a:prstGeom>
          <a:solidFill>
            <a:schemeClr val="lt1"/>
          </a:solidFill>
          <a:ln w="9525" cap="flat" cmpd="sng">
            <a:solidFill>
              <a:srgbClr val="CCCCC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11"/>
          <p:cNvSpPr/>
          <p:nvPr/>
        </p:nvSpPr>
        <p:spPr>
          <a:xfrm rot="5400000">
            <a:off x="6607938" y="645288"/>
            <a:ext cx="180300" cy="136500"/>
          </a:xfrm>
          <a:prstGeom prst="triangle">
            <a:avLst>
              <a:gd name="adj" fmla="val 50000"/>
            </a:avLst>
          </a:prstGeom>
          <a:solidFill>
            <a:schemeClr val="lt1"/>
          </a:solidFill>
          <a:ln w="9525" cap="flat" cmpd="sng">
            <a:solidFill>
              <a:srgbClr val="99999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15"/>
        <p:cNvGrpSpPr/>
        <p:nvPr/>
      </p:nvGrpSpPr>
      <p:grpSpPr>
        <a:xfrm>
          <a:off x="0" y="0"/>
          <a:ext cx="0" cy="0"/>
          <a:chOff x="0" y="0"/>
          <a:chExt cx="0" cy="0"/>
        </a:xfrm>
      </p:grpSpPr>
      <p:cxnSp>
        <p:nvCxnSpPr>
          <p:cNvPr id="1116" name="Google Shape;1116;p112"/>
          <p:cNvCxnSpPr/>
          <p:nvPr/>
        </p:nvCxnSpPr>
        <p:spPr>
          <a:xfrm>
            <a:off x="410800" y="2660873"/>
            <a:ext cx="8322300" cy="0"/>
          </a:xfrm>
          <a:prstGeom prst="straightConnector1">
            <a:avLst/>
          </a:prstGeom>
          <a:noFill/>
          <a:ln w="152400" cap="flat" cmpd="sng">
            <a:solidFill>
              <a:srgbClr val="1B208B"/>
            </a:solidFill>
            <a:prstDash val="solid"/>
            <a:miter lim="400000"/>
            <a:headEnd type="none" w="sm" len="sm"/>
            <a:tailEnd type="triangle" w="med" len="med"/>
          </a:ln>
        </p:spPr>
      </p:cxnSp>
      <p:pic>
        <p:nvPicPr>
          <p:cNvPr id="1117" name="Google Shape;1117;p112" descr="Jakarta EE 10 - New Release.png"/>
          <p:cNvPicPr preferRelativeResize="0"/>
          <p:nvPr/>
        </p:nvPicPr>
        <p:blipFill rotWithShape="1">
          <a:blip r:embed="rId3">
            <a:alphaModFix/>
          </a:blip>
          <a:srcRect l="259" t="189" r="109" b="179"/>
          <a:stretch/>
        </p:blipFill>
        <p:spPr>
          <a:xfrm>
            <a:off x="3701592" y="983347"/>
            <a:ext cx="1803138" cy="1014265"/>
          </a:xfrm>
          <a:prstGeom prst="rect">
            <a:avLst/>
          </a:prstGeom>
          <a:noFill/>
          <a:ln>
            <a:noFill/>
          </a:ln>
        </p:spPr>
      </p:pic>
      <p:pic>
        <p:nvPicPr>
          <p:cNvPr id="1118" name="Google Shape;1118;p112" descr="jakarta-ee-9-diagram.png"/>
          <p:cNvPicPr preferRelativeResize="0"/>
          <p:nvPr/>
        </p:nvPicPr>
        <p:blipFill rotWithShape="1">
          <a:blip r:embed="rId4">
            <a:alphaModFix/>
          </a:blip>
          <a:srcRect/>
          <a:stretch/>
        </p:blipFill>
        <p:spPr>
          <a:xfrm>
            <a:off x="929800" y="892204"/>
            <a:ext cx="2188694" cy="1105401"/>
          </a:xfrm>
          <a:prstGeom prst="rect">
            <a:avLst/>
          </a:prstGeom>
          <a:noFill/>
          <a:ln>
            <a:noFill/>
          </a:ln>
        </p:spPr>
      </p:pic>
      <p:grpSp>
        <p:nvGrpSpPr>
          <p:cNvPr id="1119" name="Google Shape;1119;p112"/>
          <p:cNvGrpSpPr/>
          <p:nvPr/>
        </p:nvGrpSpPr>
        <p:grpSpPr>
          <a:xfrm>
            <a:off x="4010205" y="2375123"/>
            <a:ext cx="811125" cy="934640"/>
            <a:chOff x="-812764" y="0"/>
            <a:chExt cx="2163000" cy="2492373"/>
          </a:xfrm>
        </p:grpSpPr>
        <p:cxnSp>
          <p:nvCxnSpPr>
            <p:cNvPr id="1120" name="Google Shape;1120;p112"/>
            <p:cNvCxnSpPr/>
            <p:nvPr/>
          </p:nvCxnSpPr>
          <p:spPr>
            <a:xfrm rot="10800000">
              <a:off x="685355" y="0"/>
              <a:ext cx="0" cy="1524000"/>
            </a:xfrm>
            <a:prstGeom prst="straightConnector1">
              <a:avLst/>
            </a:prstGeom>
            <a:noFill/>
            <a:ln w="152400" cap="flat" cmpd="sng">
              <a:solidFill>
                <a:srgbClr val="1B208B"/>
              </a:solidFill>
              <a:prstDash val="solid"/>
              <a:miter lim="400000"/>
              <a:headEnd type="none" w="sm" len="sm"/>
              <a:tailEnd type="none" w="sm" len="sm"/>
            </a:ln>
          </p:spPr>
        </p:cxnSp>
        <p:sp>
          <p:nvSpPr>
            <p:cNvPr id="1121" name="Google Shape;1121;p112"/>
            <p:cNvSpPr txBox="1"/>
            <p:nvPr/>
          </p:nvSpPr>
          <p:spPr>
            <a:xfrm>
              <a:off x="-812764" y="1650273"/>
              <a:ext cx="2163000" cy="842100"/>
            </a:xfrm>
            <a:prstGeom prst="rect">
              <a:avLst/>
            </a:prstGeom>
            <a:noFill/>
            <a:ln>
              <a:noFill/>
            </a:ln>
          </p:spPr>
          <p:txBody>
            <a:bodyPr spcFirstLastPara="1" wrap="square" lIns="26775" tIns="26775" rIns="26775" bIns="26775" anchor="ctr" anchorCtr="0">
              <a:spAutoFit/>
            </a:bodyPr>
            <a:lstStyle/>
            <a:p>
              <a:pPr marL="0" marR="0" lvl="0" indent="0" algn="r" rtl="0">
                <a:lnSpc>
                  <a:spcPct val="100000"/>
                </a:lnSpc>
                <a:spcBef>
                  <a:spcPts val="0"/>
                </a:spcBef>
                <a:spcAft>
                  <a:spcPts val="0"/>
                </a:spcAft>
                <a:buClr>
                  <a:srgbClr val="1B208B"/>
                </a:buClr>
                <a:buSzPts val="1700"/>
                <a:buFont typeface="Helvetica Neue"/>
                <a:buNone/>
              </a:pPr>
              <a:r>
                <a:rPr lang="en" sz="1700" b="0" i="0" u="none" strike="noStrike" cap="none">
                  <a:solidFill>
                    <a:srgbClr val="1B208B"/>
                  </a:solidFill>
                  <a:latin typeface="Helvetica Neue"/>
                  <a:ea typeface="Helvetica Neue"/>
                  <a:cs typeface="Helvetica Neue"/>
                  <a:sym typeface="Helvetica Neue"/>
                </a:rPr>
                <a:t>2022</a:t>
              </a:r>
              <a:endParaRPr sz="500"/>
            </a:p>
          </p:txBody>
        </p:sp>
      </p:grpSp>
      <p:grpSp>
        <p:nvGrpSpPr>
          <p:cNvPr id="1122" name="Google Shape;1122;p112"/>
          <p:cNvGrpSpPr/>
          <p:nvPr/>
        </p:nvGrpSpPr>
        <p:grpSpPr>
          <a:xfrm>
            <a:off x="6692373" y="2375123"/>
            <a:ext cx="741938" cy="934640"/>
            <a:chOff x="-609620" y="0"/>
            <a:chExt cx="1978500" cy="2492373"/>
          </a:xfrm>
        </p:grpSpPr>
        <p:cxnSp>
          <p:nvCxnSpPr>
            <p:cNvPr id="1123" name="Google Shape;1123;p112"/>
            <p:cNvCxnSpPr/>
            <p:nvPr/>
          </p:nvCxnSpPr>
          <p:spPr>
            <a:xfrm rot="10800000">
              <a:off x="685355" y="0"/>
              <a:ext cx="0" cy="1524000"/>
            </a:xfrm>
            <a:prstGeom prst="straightConnector1">
              <a:avLst/>
            </a:prstGeom>
            <a:noFill/>
            <a:ln w="152400" cap="flat" cmpd="sng">
              <a:solidFill>
                <a:srgbClr val="1B208B"/>
              </a:solidFill>
              <a:prstDash val="solid"/>
              <a:miter lim="400000"/>
              <a:headEnd type="none" w="sm" len="sm"/>
              <a:tailEnd type="none" w="sm" len="sm"/>
            </a:ln>
          </p:spPr>
        </p:cxnSp>
        <p:sp>
          <p:nvSpPr>
            <p:cNvPr id="1124" name="Google Shape;1124;p112"/>
            <p:cNvSpPr txBox="1"/>
            <p:nvPr/>
          </p:nvSpPr>
          <p:spPr>
            <a:xfrm>
              <a:off x="-609620" y="1650273"/>
              <a:ext cx="1978500" cy="842100"/>
            </a:xfrm>
            <a:prstGeom prst="rect">
              <a:avLst/>
            </a:prstGeom>
            <a:noFill/>
            <a:ln>
              <a:noFill/>
            </a:ln>
          </p:spPr>
          <p:txBody>
            <a:bodyPr spcFirstLastPara="1" wrap="square" lIns="26775" tIns="26775" rIns="26775" bIns="26775" anchor="ctr" anchorCtr="0">
              <a:spAutoFit/>
            </a:bodyPr>
            <a:lstStyle/>
            <a:p>
              <a:pPr marL="0" marR="0" lvl="0" indent="0" algn="r" rtl="0">
                <a:lnSpc>
                  <a:spcPct val="100000"/>
                </a:lnSpc>
                <a:spcBef>
                  <a:spcPts val="0"/>
                </a:spcBef>
                <a:spcAft>
                  <a:spcPts val="0"/>
                </a:spcAft>
                <a:buClr>
                  <a:srgbClr val="1B208B"/>
                </a:buClr>
                <a:buSzPts val="1700"/>
                <a:buFont typeface="Helvetica Neue"/>
                <a:buNone/>
              </a:pPr>
              <a:r>
                <a:rPr lang="en" sz="1700" b="0" i="0" u="none" strike="noStrike" cap="none">
                  <a:solidFill>
                    <a:srgbClr val="1B208B"/>
                  </a:solidFill>
                  <a:latin typeface="Helvetica Neue"/>
                  <a:ea typeface="Helvetica Neue"/>
                  <a:cs typeface="Helvetica Neue"/>
                  <a:sym typeface="Helvetica Neue"/>
                </a:rPr>
                <a:t>2024</a:t>
              </a:r>
              <a:endParaRPr sz="500"/>
            </a:p>
          </p:txBody>
        </p:sp>
      </p:grpSp>
      <p:grpSp>
        <p:nvGrpSpPr>
          <p:cNvPr id="1125" name="Google Shape;1125;p112"/>
          <p:cNvGrpSpPr/>
          <p:nvPr/>
        </p:nvGrpSpPr>
        <p:grpSpPr>
          <a:xfrm>
            <a:off x="1327998" y="2375123"/>
            <a:ext cx="923737" cy="934640"/>
            <a:chOff x="-1016012" y="0"/>
            <a:chExt cx="2463300" cy="2492373"/>
          </a:xfrm>
        </p:grpSpPr>
        <p:cxnSp>
          <p:nvCxnSpPr>
            <p:cNvPr id="1126" name="Google Shape;1126;p112"/>
            <p:cNvCxnSpPr/>
            <p:nvPr/>
          </p:nvCxnSpPr>
          <p:spPr>
            <a:xfrm rot="10800000">
              <a:off x="685355" y="0"/>
              <a:ext cx="0" cy="1524000"/>
            </a:xfrm>
            <a:prstGeom prst="straightConnector1">
              <a:avLst/>
            </a:prstGeom>
            <a:noFill/>
            <a:ln w="152400" cap="flat" cmpd="sng">
              <a:solidFill>
                <a:srgbClr val="1B208B"/>
              </a:solidFill>
              <a:prstDash val="solid"/>
              <a:miter lim="400000"/>
              <a:headEnd type="none" w="sm" len="sm"/>
              <a:tailEnd type="none" w="sm" len="sm"/>
            </a:ln>
          </p:spPr>
        </p:cxnSp>
        <p:sp>
          <p:nvSpPr>
            <p:cNvPr id="1127" name="Google Shape;1127;p112"/>
            <p:cNvSpPr txBox="1"/>
            <p:nvPr/>
          </p:nvSpPr>
          <p:spPr>
            <a:xfrm>
              <a:off x="-1016012" y="1650273"/>
              <a:ext cx="2463300" cy="842100"/>
            </a:xfrm>
            <a:prstGeom prst="rect">
              <a:avLst/>
            </a:prstGeom>
            <a:noFill/>
            <a:ln>
              <a:noFill/>
            </a:ln>
          </p:spPr>
          <p:txBody>
            <a:bodyPr spcFirstLastPara="1" wrap="square" lIns="26775" tIns="26775" rIns="26775" bIns="26775" anchor="ctr" anchorCtr="0">
              <a:spAutoFit/>
            </a:bodyPr>
            <a:lstStyle/>
            <a:p>
              <a:pPr marL="0" marR="0" lvl="0" indent="0" algn="r" rtl="0">
                <a:lnSpc>
                  <a:spcPct val="100000"/>
                </a:lnSpc>
                <a:spcBef>
                  <a:spcPts val="0"/>
                </a:spcBef>
                <a:spcAft>
                  <a:spcPts val="0"/>
                </a:spcAft>
                <a:buClr>
                  <a:srgbClr val="1B208B"/>
                </a:buClr>
                <a:buSzPts val="1700"/>
                <a:buFont typeface="Helvetica Neue"/>
                <a:buNone/>
              </a:pPr>
              <a:r>
                <a:rPr lang="en" sz="1700" b="0" i="0" u="none" strike="noStrike" cap="none">
                  <a:solidFill>
                    <a:srgbClr val="1B208B"/>
                  </a:solidFill>
                  <a:latin typeface="Helvetica Neue"/>
                  <a:ea typeface="Helvetica Neue"/>
                  <a:cs typeface="Helvetica Neue"/>
                  <a:sym typeface="Helvetica Neue"/>
                </a:rPr>
                <a:t>2020</a:t>
              </a:r>
              <a:endParaRPr sz="500"/>
            </a:p>
          </p:txBody>
        </p:sp>
      </p:grpSp>
      <p:sp>
        <p:nvSpPr>
          <p:cNvPr id="1128" name="Google Shape;1128;p112"/>
          <p:cNvSpPr txBox="1"/>
          <p:nvPr/>
        </p:nvSpPr>
        <p:spPr>
          <a:xfrm>
            <a:off x="6830188" y="3333793"/>
            <a:ext cx="2033700" cy="1347000"/>
          </a:xfrm>
          <a:prstGeom prst="rect">
            <a:avLst/>
          </a:prstGeom>
          <a:noFill/>
          <a:ln>
            <a:noFill/>
          </a:ln>
        </p:spPr>
        <p:txBody>
          <a:bodyPr spcFirstLastPara="1" wrap="square" lIns="26775" tIns="26775" rIns="26775" bIns="26775" anchor="ctr" anchorCtr="0">
            <a:spAutoFit/>
          </a:bodyPr>
          <a:lstStyle/>
          <a:p>
            <a:pPr marL="0" marR="0" lvl="0" indent="0" algn="l" rtl="0">
              <a:lnSpc>
                <a:spcPct val="100000"/>
              </a:lnSpc>
              <a:spcBef>
                <a:spcPts val="0"/>
              </a:spcBef>
              <a:spcAft>
                <a:spcPts val="0"/>
              </a:spcAft>
              <a:buClr>
                <a:srgbClr val="1B208B"/>
              </a:buClr>
              <a:buSzPts val="1400"/>
              <a:buFont typeface="Helvetica Neue"/>
              <a:buNone/>
            </a:pPr>
            <a:r>
              <a:rPr lang="en" sz="1400" b="0" i="0" u="none" strike="noStrike" cap="none">
                <a:solidFill>
                  <a:srgbClr val="1B208B"/>
                </a:solidFill>
                <a:latin typeface="Helvetica Neue"/>
                <a:ea typeface="Helvetica Neue"/>
                <a:cs typeface="Helvetica Neue"/>
                <a:sym typeface="Helvetica Neue"/>
              </a:rPr>
              <a:t>Java 21</a:t>
            </a:r>
            <a:endParaRPr sz="500"/>
          </a:p>
          <a:p>
            <a:pPr marL="0" marR="0" lvl="0" indent="0" algn="l" rtl="0">
              <a:lnSpc>
                <a:spcPct val="100000"/>
              </a:lnSpc>
              <a:spcBef>
                <a:spcPts val="0"/>
              </a:spcBef>
              <a:spcAft>
                <a:spcPts val="0"/>
              </a:spcAft>
              <a:buClr>
                <a:srgbClr val="1B208B"/>
              </a:buClr>
              <a:buSzPts val="1400"/>
              <a:buFont typeface="Helvetica Neue"/>
              <a:buNone/>
            </a:pPr>
            <a:r>
              <a:rPr lang="en" sz="1400" b="0" i="0" u="none" strike="noStrike" cap="none">
                <a:solidFill>
                  <a:srgbClr val="1B208B"/>
                </a:solidFill>
                <a:latin typeface="Helvetica Neue"/>
                <a:ea typeface="Helvetica Neue"/>
                <a:cs typeface="Helvetica Neue"/>
                <a:sym typeface="Helvetica Neue"/>
              </a:rPr>
              <a:t>Embrace Records</a:t>
            </a:r>
            <a:endParaRPr sz="500"/>
          </a:p>
          <a:p>
            <a:pPr marL="0" marR="0" lvl="0" indent="0" algn="l" rtl="0">
              <a:lnSpc>
                <a:spcPct val="100000"/>
              </a:lnSpc>
              <a:spcBef>
                <a:spcPts val="0"/>
              </a:spcBef>
              <a:spcAft>
                <a:spcPts val="0"/>
              </a:spcAft>
              <a:buClr>
                <a:srgbClr val="1B208B"/>
              </a:buClr>
              <a:buSzPts val="1400"/>
              <a:buFont typeface="Helvetica Neue"/>
              <a:buNone/>
            </a:pPr>
            <a:r>
              <a:rPr lang="en" sz="1400" b="0" i="0" u="none" strike="noStrike" cap="none">
                <a:solidFill>
                  <a:srgbClr val="1B208B"/>
                </a:solidFill>
                <a:latin typeface="Helvetica Neue"/>
                <a:ea typeface="Helvetica Neue"/>
                <a:cs typeface="Helvetica Neue"/>
                <a:sym typeface="Helvetica Neue"/>
              </a:rPr>
              <a:t>Jakarta Data</a:t>
            </a:r>
            <a:endParaRPr sz="500"/>
          </a:p>
          <a:p>
            <a:pPr marL="0" marR="0" lvl="0" indent="0" algn="l" rtl="0">
              <a:lnSpc>
                <a:spcPct val="100000"/>
              </a:lnSpc>
              <a:spcBef>
                <a:spcPts val="0"/>
              </a:spcBef>
              <a:spcAft>
                <a:spcPts val="0"/>
              </a:spcAft>
              <a:buClr>
                <a:srgbClr val="1B208B"/>
              </a:buClr>
              <a:buSzPts val="1400"/>
              <a:buFont typeface="Helvetica Neue"/>
              <a:buNone/>
            </a:pPr>
            <a:r>
              <a:rPr lang="en" sz="1400" b="0" i="0" u="none" strike="noStrike" cap="none">
                <a:solidFill>
                  <a:srgbClr val="1B208B"/>
                </a:solidFill>
                <a:latin typeface="Helvetica Neue"/>
                <a:ea typeface="Helvetica Neue"/>
                <a:cs typeface="Helvetica Neue"/>
                <a:sym typeface="Helvetica Neue"/>
              </a:rPr>
              <a:t>CDI Centric</a:t>
            </a:r>
            <a:endParaRPr sz="500"/>
          </a:p>
          <a:p>
            <a:pPr marL="0" marR="0" lvl="0" indent="0" algn="l" rtl="0">
              <a:lnSpc>
                <a:spcPct val="100000"/>
              </a:lnSpc>
              <a:spcBef>
                <a:spcPts val="0"/>
              </a:spcBef>
              <a:spcAft>
                <a:spcPts val="0"/>
              </a:spcAft>
              <a:buClr>
                <a:srgbClr val="1B208B"/>
              </a:buClr>
              <a:buSzPts val="1400"/>
              <a:buFont typeface="Helvetica Neue"/>
              <a:buNone/>
            </a:pPr>
            <a:r>
              <a:rPr lang="en" sz="1400" b="0" i="0" u="none" strike="noStrike" cap="none">
                <a:solidFill>
                  <a:srgbClr val="1B208B"/>
                </a:solidFill>
                <a:latin typeface="Helvetica Neue"/>
                <a:ea typeface="Helvetica Neue"/>
                <a:cs typeface="Helvetica Neue"/>
                <a:sym typeface="Helvetica Neue"/>
              </a:rPr>
              <a:t>Removals and Deprecations</a:t>
            </a:r>
            <a:endParaRPr sz="500"/>
          </a:p>
        </p:txBody>
      </p:sp>
      <p:sp>
        <p:nvSpPr>
          <p:cNvPr id="1129" name="Google Shape;1129;p112"/>
          <p:cNvSpPr txBox="1">
            <a:spLocks noGrp="1"/>
          </p:cNvSpPr>
          <p:nvPr>
            <p:ph type="title" idx="4294967295"/>
          </p:nvPr>
        </p:nvSpPr>
        <p:spPr>
          <a:xfrm>
            <a:off x="817075" y="3596307"/>
            <a:ext cx="2298000" cy="571500"/>
          </a:xfrm>
          <a:prstGeom prst="rect">
            <a:avLst/>
          </a:prstGeom>
          <a:noFill/>
          <a:ln>
            <a:noFill/>
          </a:ln>
        </p:spPr>
        <p:txBody>
          <a:bodyPr spcFirstLastPara="1" wrap="square" lIns="26775" tIns="26775" rIns="26775" bIns="26775" anchor="ctr" anchorCtr="0">
            <a:normAutofit/>
          </a:bodyPr>
          <a:lstStyle/>
          <a:p>
            <a:pPr marL="0" marR="0" lvl="0" indent="0" algn="ctr" rtl="0">
              <a:lnSpc>
                <a:spcPct val="100000"/>
              </a:lnSpc>
              <a:spcBef>
                <a:spcPts val="0"/>
              </a:spcBef>
              <a:spcAft>
                <a:spcPts val="0"/>
              </a:spcAft>
              <a:buClr>
                <a:srgbClr val="FC9500"/>
              </a:buClr>
              <a:buSzPts val="1400"/>
              <a:buFont typeface="Courier New"/>
              <a:buNone/>
            </a:pPr>
            <a:r>
              <a:rPr lang="en" sz="1400" b="1">
                <a:solidFill>
                  <a:srgbClr val="FC9500"/>
                </a:solidFill>
                <a:latin typeface="Courier New"/>
                <a:ea typeface="Courier New"/>
                <a:cs typeface="Courier New"/>
                <a:sym typeface="Courier New"/>
              </a:rPr>
              <a:t>javax.* -&gt; jakarta.*</a:t>
            </a:r>
            <a:endParaRPr/>
          </a:p>
        </p:txBody>
      </p:sp>
      <p:sp>
        <p:nvSpPr>
          <p:cNvPr id="1130" name="Google Shape;1130;p112"/>
          <p:cNvSpPr txBox="1"/>
          <p:nvPr/>
        </p:nvSpPr>
        <p:spPr>
          <a:xfrm>
            <a:off x="3584950" y="3752900"/>
            <a:ext cx="2148600" cy="269700"/>
          </a:xfrm>
          <a:prstGeom prst="rect">
            <a:avLst/>
          </a:prstGeom>
          <a:noFill/>
          <a:ln>
            <a:noFill/>
          </a:ln>
        </p:spPr>
        <p:txBody>
          <a:bodyPr spcFirstLastPara="1" wrap="square" lIns="26775" tIns="26775" rIns="26775" bIns="26775" anchor="ctr" anchorCtr="0">
            <a:spAutoFit/>
          </a:bodyPr>
          <a:lstStyle/>
          <a:p>
            <a:pPr marL="0" marR="0" lvl="0" indent="0" algn="l" rtl="0">
              <a:lnSpc>
                <a:spcPct val="100000"/>
              </a:lnSpc>
              <a:spcBef>
                <a:spcPts val="0"/>
              </a:spcBef>
              <a:spcAft>
                <a:spcPts val="0"/>
              </a:spcAft>
              <a:buClr>
                <a:srgbClr val="1B208B"/>
              </a:buClr>
              <a:buSzPts val="1400"/>
              <a:buFont typeface="Helvetica Neue"/>
              <a:buNone/>
            </a:pPr>
            <a:r>
              <a:rPr lang="en" sz="1400" b="0" i="0" u="none" strike="noStrike" cap="none">
                <a:solidFill>
                  <a:srgbClr val="1B208B"/>
                </a:solidFill>
                <a:latin typeface="Helvetica Neue"/>
                <a:ea typeface="Helvetica Neue"/>
                <a:cs typeface="Helvetica Neue"/>
                <a:sym typeface="Helvetica Neue"/>
              </a:rPr>
              <a:t>Jakarta EE Core Profile</a:t>
            </a:r>
            <a:endParaRPr sz="500"/>
          </a:p>
        </p:txBody>
      </p:sp>
      <p:sp>
        <p:nvSpPr>
          <p:cNvPr id="1131" name="Google Shape;1131;p112"/>
          <p:cNvSpPr txBox="1"/>
          <p:nvPr/>
        </p:nvSpPr>
        <p:spPr>
          <a:xfrm>
            <a:off x="304800" y="4866600"/>
            <a:ext cx="87351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600">
                <a:solidFill>
                  <a:schemeClr val="dk1"/>
                </a:solidFill>
                <a:latin typeface="Roboto"/>
                <a:ea typeface="Roboto"/>
                <a:cs typeface="Roboto"/>
                <a:sym typeface="Roboto"/>
              </a:rPr>
              <a:t>COPYRIGHT (C) 2024, ECLIPSE FOUNDATION. | THIS WORK IS LICENSED UNDER A CREATIVE COMMONS ATTRIBUTION 4.0 INTERNATIONAL LICENSE (CC BY 4.0)</a:t>
            </a:r>
            <a:endParaRPr sz="600">
              <a:solidFill>
                <a:schemeClr val="dk1"/>
              </a:solidFill>
              <a:latin typeface="Roboto"/>
              <a:ea typeface="Roboto"/>
              <a:cs typeface="Roboto"/>
              <a:sym typeface="Roboto"/>
            </a:endParaRPr>
          </a:p>
          <a:p>
            <a:pPr marL="0" lvl="0" indent="0" algn="ctr" rtl="0">
              <a:spcBef>
                <a:spcPts val="0"/>
              </a:spcBef>
              <a:spcAft>
                <a:spcPts val="0"/>
              </a:spcAft>
              <a:buNone/>
            </a:pPr>
            <a:endParaRPr sz="600">
              <a:solidFill>
                <a:srgbClr val="999999"/>
              </a:solidFill>
              <a:latin typeface="Open Sans"/>
              <a:ea typeface="Open Sans"/>
              <a:cs typeface="Open Sans"/>
              <a:sym typeface="Open Sans"/>
            </a:endParaRPr>
          </a:p>
        </p:txBody>
      </p:sp>
      <p:pic>
        <p:nvPicPr>
          <p:cNvPr id="1132" name="Google Shape;1132;p112"/>
          <p:cNvPicPr preferRelativeResize="0"/>
          <p:nvPr/>
        </p:nvPicPr>
        <p:blipFill>
          <a:blip r:embed="rId5">
            <a:alphaModFix/>
          </a:blip>
          <a:stretch>
            <a:fillRect/>
          </a:stretch>
        </p:blipFill>
        <p:spPr>
          <a:xfrm>
            <a:off x="4715569" y="-361525"/>
            <a:ext cx="4695525" cy="43841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13"/>
          <p:cNvSpPr/>
          <p:nvPr/>
        </p:nvSpPr>
        <p:spPr>
          <a:xfrm>
            <a:off x="746128" y="1379043"/>
            <a:ext cx="6225600" cy="3261000"/>
          </a:xfrm>
          <a:prstGeom prst="rect">
            <a:avLst/>
          </a:prstGeom>
          <a:no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13"/>
          <p:cNvSpPr txBox="1">
            <a:spLocks noGrp="1"/>
          </p:cNvSpPr>
          <p:nvPr>
            <p:ph type="title" idx="4294967295"/>
          </p:nvPr>
        </p:nvSpPr>
        <p:spPr>
          <a:xfrm>
            <a:off x="799613" y="4004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solidFill>
                  <a:srgbClr val="1B208B"/>
                </a:solidFill>
                <a:latin typeface="Open Sans"/>
                <a:ea typeface="Open Sans"/>
                <a:cs typeface="Open Sans"/>
                <a:sym typeface="Open Sans"/>
              </a:rPr>
              <a:t>Our Compatible Product Ecosystem</a:t>
            </a:r>
            <a:endParaRPr sz="2500" b="1">
              <a:solidFill>
                <a:srgbClr val="1B208B"/>
              </a:solidFill>
              <a:latin typeface="Open Sans"/>
              <a:ea typeface="Open Sans"/>
              <a:cs typeface="Open Sans"/>
              <a:sym typeface="Open Sans"/>
            </a:endParaRPr>
          </a:p>
        </p:txBody>
      </p:sp>
      <p:sp>
        <p:nvSpPr>
          <p:cNvPr id="1139" name="Google Shape;1139;p113"/>
          <p:cNvSpPr/>
          <p:nvPr/>
        </p:nvSpPr>
        <p:spPr>
          <a:xfrm>
            <a:off x="746100" y="973125"/>
            <a:ext cx="6225600" cy="453900"/>
          </a:xfrm>
          <a:prstGeom prst="rect">
            <a:avLst/>
          </a:prstGeom>
          <a:solidFill>
            <a:srgbClr val="1B208B"/>
          </a:solidFill>
          <a:ln>
            <a:noFill/>
          </a:ln>
        </p:spPr>
        <p:txBody>
          <a:bodyPr spcFirstLastPara="1" wrap="square" lIns="91425" tIns="91425" rIns="91425" bIns="91425" anchor="ctr" anchorCtr="0">
            <a:noAutofit/>
          </a:bodyPr>
          <a:lstStyle/>
          <a:p>
            <a:pPr marL="0" lvl="0" indent="0" algn="l" rtl="0">
              <a:lnSpc>
                <a:spcPct val="125000"/>
              </a:lnSpc>
              <a:spcBef>
                <a:spcPts val="300"/>
              </a:spcBef>
              <a:spcAft>
                <a:spcPts val="0"/>
              </a:spcAft>
              <a:buNone/>
            </a:pPr>
            <a:endParaRPr sz="1200">
              <a:solidFill>
                <a:srgbClr val="FFFFFF"/>
              </a:solidFill>
              <a:latin typeface="Open Sans"/>
              <a:ea typeface="Open Sans"/>
              <a:cs typeface="Open Sans"/>
              <a:sym typeface="Open Sans"/>
            </a:endParaRPr>
          </a:p>
          <a:p>
            <a:pPr marL="914400" lvl="0" indent="0" algn="l" rtl="0">
              <a:lnSpc>
                <a:spcPct val="152381"/>
              </a:lnSpc>
              <a:spcBef>
                <a:spcPts val="300"/>
              </a:spcBef>
              <a:spcAft>
                <a:spcPts val="0"/>
              </a:spcAft>
              <a:buClr>
                <a:srgbClr val="F98200"/>
              </a:buClr>
              <a:buSzPts val="1600"/>
              <a:buFont typeface="Helvetica Neue"/>
              <a:buNone/>
            </a:pPr>
            <a:r>
              <a:rPr lang="en" sz="1600" b="1" u="sng">
                <a:solidFill>
                  <a:srgbClr val="F98200"/>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https://jakarta.ee/compatibility/</a:t>
            </a:r>
            <a:endParaRPr sz="500">
              <a:solidFill>
                <a:schemeClr val="dk1"/>
              </a:solidFill>
              <a:latin typeface="Open Sans"/>
              <a:ea typeface="Open Sans"/>
              <a:cs typeface="Open Sans"/>
              <a:sym typeface="Open Sans"/>
            </a:endParaRPr>
          </a:p>
          <a:p>
            <a:pPr marL="0" lvl="0" indent="0" algn="l" rtl="0">
              <a:spcBef>
                <a:spcPts val="0"/>
              </a:spcBef>
              <a:spcAft>
                <a:spcPts val="0"/>
              </a:spcAft>
              <a:buNone/>
            </a:pPr>
            <a:endParaRPr sz="1200">
              <a:solidFill>
                <a:srgbClr val="FFFFFF"/>
              </a:solidFill>
              <a:latin typeface="Open Sans"/>
              <a:ea typeface="Open Sans"/>
              <a:cs typeface="Open Sans"/>
              <a:sym typeface="Open Sans"/>
            </a:endParaRPr>
          </a:p>
        </p:txBody>
      </p:sp>
      <p:pic>
        <p:nvPicPr>
          <p:cNvPr id="1140" name="Google Shape;1140;p113"/>
          <p:cNvPicPr preferRelativeResize="0"/>
          <p:nvPr/>
        </p:nvPicPr>
        <p:blipFill>
          <a:blip r:embed="rId4">
            <a:alphaModFix/>
          </a:blip>
          <a:stretch>
            <a:fillRect/>
          </a:stretch>
        </p:blipFill>
        <p:spPr>
          <a:xfrm>
            <a:off x="1161516" y="1702974"/>
            <a:ext cx="942641" cy="359655"/>
          </a:xfrm>
          <a:prstGeom prst="rect">
            <a:avLst/>
          </a:prstGeom>
          <a:noFill/>
          <a:ln>
            <a:noFill/>
          </a:ln>
        </p:spPr>
      </p:pic>
      <p:pic>
        <p:nvPicPr>
          <p:cNvPr id="1141" name="Google Shape;1141;p113"/>
          <p:cNvPicPr preferRelativeResize="0"/>
          <p:nvPr/>
        </p:nvPicPr>
        <p:blipFill>
          <a:blip r:embed="rId5">
            <a:alphaModFix/>
          </a:blip>
          <a:stretch>
            <a:fillRect/>
          </a:stretch>
        </p:blipFill>
        <p:spPr>
          <a:xfrm>
            <a:off x="2602358" y="1677514"/>
            <a:ext cx="757059" cy="495197"/>
          </a:xfrm>
          <a:prstGeom prst="rect">
            <a:avLst/>
          </a:prstGeom>
          <a:noFill/>
          <a:ln>
            <a:noFill/>
          </a:ln>
        </p:spPr>
      </p:pic>
      <p:pic>
        <p:nvPicPr>
          <p:cNvPr id="1142" name="Google Shape;1142;p113"/>
          <p:cNvPicPr preferRelativeResize="0"/>
          <p:nvPr/>
        </p:nvPicPr>
        <p:blipFill>
          <a:blip r:embed="rId6">
            <a:alphaModFix/>
          </a:blip>
          <a:stretch>
            <a:fillRect/>
          </a:stretch>
        </p:blipFill>
        <p:spPr>
          <a:xfrm>
            <a:off x="5295197" y="3781025"/>
            <a:ext cx="1455215" cy="497039"/>
          </a:xfrm>
          <a:prstGeom prst="rect">
            <a:avLst/>
          </a:prstGeom>
          <a:noFill/>
          <a:ln>
            <a:noFill/>
          </a:ln>
        </p:spPr>
      </p:pic>
      <p:pic>
        <p:nvPicPr>
          <p:cNvPr id="1143" name="Google Shape;1143;p113"/>
          <p:cNvPicPr preferRelativeResize="0"/>
          <p:nvPr/>
        </p:nvPicPr>
        <p:blipFill>
          <a:blip r:embed="rId7">
            <a:alphaModFix/>
          </a:blip>
          <a:stretch>
            <a:fillRect/>
          </a:stretch>
        </p:blipFill>
        <p:spPr>
          <a:xfrm>
            <a:off x="3751338" y="1637060"/>
            <a:ext cx="1156858" cy="491471"/>
          </a:xfrm>
          <a:prstGeom prst="rect">
            <a:avLst/>
          </a:prstGeom>
          <a:noFill/>
          <a:ln>
            <a:noFill/>
          </a:ln>
        </p:spPr>
      </p:pic>
      <p:pic>
        <p:nvPicPr>
          <p:cNvPr id="1144" name="Google Shape;1144;p113"/>
          <p:cNvPicPr preferRelativeResize="0"/>
          <p:nvPr/>
        </p:nvPicPr>
        <p:blipFill rotWithShape="1">
          <a:blip r:embed="rId8">
            <a:alphaModFix/>
          </a:blip>
          <a:srcRect t="29633" b="30353"/>
          <a:stretch/>
        </p:blipFill>
        <p:spPr>
          <a:xfrm>
            <a:off x="6926684" y="448200"/>
            <a:ext cx="2175346" cy="615598"/>
          </a:xfrm>
          <a:prstGeom prst="rect">
            <a:avLst/>
          </a:prstGeom>
          <a:noFill/>
          <a:ln>
            <a:noFill/>
          </a:ln>
        </p:spPr>
      </p:pic>
      <p:pic>
        <p:nvPicPr>
          <p:cNvPr id="1145" name="Google Shape;1145;p113"/>
          <p:cNvPicPr preferRelativeResize="0"/>
          <p:nvPr/>
        </p:nvPicPr>
        <p:blipFill>
          <a:blip r:embed="rId9">
            <a:alphaModFix/>
          </a:blip>
          <a:stretch>
            <a:fillRect/>
          </a:stretch>
        </p:blipFill>
        <p:spPr>
          <a:xfrm>
            <a:off x="879896" y="2774946"/>
            <a:ext cx="1956953" cy="1322414"/>
          </a:xfrm>
          <a:prstGeom prst="rect">
            <a:avLst/>
          </a:prstGeom>
          <a:noFill/>
          <a:ln>
            <a:noFill/>
          </a:ln>
        </p:spPr>
      </p:pic>
      <p:pic>
        <p:nvPicPr>
          <p:cNvPr id="1146" name="Google Shape;1146;p113"/>
          <p:cNvPicPr preferRelativeResize="0"/>
          <p:nvPr/>
        </p:nvPicPr>
        <p:blipFill>
          <a:blip r:embed="rId10">
            <a:alphaModFix/>
          </a:blip>
          <a:stretch>
            <a:fillRect/>
          </a:stretch>
        </p:blipFill>
        <p:spPr>
          <a:xfrm>
            <a:off x="5406203" y="1770317"/>
            <a:ext cx="1061331" cy="337723"/>
          </a:xfrm>
          <a:prstGeom prst="rect">
            <a:avLst/>
          </a:prstGeom>
          <a:noFill/>
          <a:ln>
            <a:noFill/>
          </a:ln>
        </p:spPr>
      </p:pic>
      <p:pic>
        <p:nvPicPr>
          <p:cNvPr id="1147" name="Google Shape;1147;p113"/>
          <p:cNvPicPr preferRelativeResize="0"/>
          <p:nvPr/>
        </p:nvPicPr>
        <p:blipFill>
          <a:blip r:embed="rId11">
            <a:alphaModFix/>
          </a:blip>
          <a:stretch>
            <a:fillRect/>
          </a:stretch>
        </p:blipFill>
        <p:spPr>
          <a:xfrm>
            <a:off x="2991820" y="3209944"/>
            <a:ext cx="1285334" cy="325139"/>
          </a:xfrm>
          <a:prstGeom prst="rect">
            <a:avLst/>
          </a:prstGeom>
          <a:noFill/>
          <a:ln>
            <a:noFill/>
          </a:ln>
        </p:spPr>
      </p:pic>
      <p:pic>
        <p:nvPicPr>
          <p:cNvPr id="1148" name="Google Shape;1148;p113"/>
          <p:cNvPicPr preferRelativeResize="0"/>
          <p:nvPr/>
        </p:nvPicPr>
        <p:blipFill>
          <a:blip r:embed="rId12">
            <a:alphaModFix/>
          </a:blip>
          <a:stretch>
            <a:fillRect/>
          </a:stretch>
        </p:blipFill>
        <p:spPr>
          <a:xfrm>
            <a:off x="3591975" y="2406553"/>
            <a:ext cx="533772" cy="453892"/>
          </a:xfrm>
          <a:prstGeom prst="rect">
            <a:avLst/>
          </a:prstGeom>
          <a:noFill/>
          <a:ln>
            <a:noFill/>
          </a:ln>
        </p:spPr>
      </p:pic>
      <p:pic>
        <p:nvPicPr>
          <p:cNvPr id="1149" name="Google Shape;1149;p113"/>
          <p:cNvPicPr preferRelativeResize="0"/>
          <p:nvPr/>
        </p:nvPicPr>
        <p:blipFill>
          <a:blip r:embed="rId13">
            <a:alphaModFix/>
          </a:blip>
          <a:stretch>
            <a:fillRect/>
          </a:stretch>
        </p:blipFill>
        <p:spPr>
          <a:xfrm>
            <a:off x="4449001" y="2473613"/>
            <a:ext cx="1213737" cy="292872"/>
          </a:xfrm>
          <a:prstGeom prst="rect">
            <a:avLst/>
          </a:prstGeom>
          <a:noFill/>
          <a:ln>
            <a:noFill/>
          </a:ln>
        </p:spPr>
      </p:pic>
      <p:pic>
        <p:nvPicPr>
          <p:cNvPr id="1150" name="Google Shape;1150;p113"/>
          <p:cNvPicPr preferRelativeResize="0"/>
          <p:nvPr/>
        </p:nvPicPr>
        <p:blipFill>
          <a:blip r:embed="rId14">
            <a:alphaModFix/>
          </a:blip>
          <a:stretch>
            <a:fillRect/>
          </a:stretch>
        </p:blipFill>
        <p:spPr>
          <a:xfrm>
            <a:off x="5917175" y="2382855"/>
            <a:ext cx="757047" cy="453892"/>
          </a:xfrm>
          <a:prstGeom prst="rect">
            <a:avLst/>
          </a:prstGeom>
          <a:noFill/>
          <a:ln>
            <a:noFill/>
          </a:ln>
        </p:spPr>
      </p:pic>
      <p:pic>
        <p:nvPicPr>
          <p:cNvPr id="1151" name="Google Shape;1151;p113"/>
          <p:cNvPicPr preferRelativeResize="0"/>
          <p:nvPr/>
        </p:nvPicPr>
        <p:blipFill>
          <a:blip r:embed="rId15">
            <a:alphaModFix/>
          </a:blip>
          <a:stretch>
            <a:fillRect/>
          </a:stretch>
        </p:blipFill>
        <p:spPr>
          <a:xfrm>
            <a:off x="1121520" y="3735082"/>
            <a:ext cx="1326262" cy="523330"/>
          </a:xfrm>
          <a:prstGeom prst="rect">
            <a:avLst/>
          </a:prstGeom>
          <a:noFill/>
          <a:ln>
            <a:noFill/>
          </a:ln>
        </p:spPr>
      </p:pic>
      <p:pic>
        <p:nvPicPr>
          <p:cNvPr id="1152" name="Google Shape;1152;p113"/>
          <p:cNvPicPr preferRelativeResize="0"/>
          <p:nvPr/>
        </p:nvPicPr>
        <p:blipFill>
          <a:blip r:embed="rId16">
            <a:alphaModFix/>
          </a:blip>
          <a:stretch>
            <a:fillRect/>
          </a:stretch>
        </p:blipFill>
        <p:spPr>
          <a:xfrm>
            <a:off x="4111734" y="3820350"/>
            <a:ext cx="1061328" cy="418409"/>
          </a:xfrm>
          <a:prstGeom prst="rect">
            <a:avLst/>
          </a:prstGeom>
          <a:noFill/>
          <a:ln>
            <a:noFill/>
          </a:ln>
        </p:spPr>
      </p:pic>
      <p:pic>
        <p:nvPicPr>
          <p:cNvPr id="1153" name="Google Shape;1153;p113"/>
          <p:cNvPicPr preferRelativeResize="0"/>
          <p:nvPr/>
        </p:nvPicPr>
        <p:blipFill>
          <a:blip r:embed="rId17">
            <a:alphaModFix/>
          </a:blip>
          <a:stretch>
            <a:fillRect/>
          </a:stretch>
        </p:blipFill>
        <p:spPr>
          <a:xfrm>
            <a:off x="5895659" y="3115296"/>
            <a:ext cx="800066" cy="463137"/>
          </a:xfrm>
          <a:prstGeom prst="rect">
            <a:avLst/>
          </a:prstGeom>
          <a:noFill/>
          <a:ln>
            <a:noFill/>
          </a:ln>
        </p:spPr>
      </p:pic>
      <p:pic>
        <p:nvPicPr>
          <p:cNvPr id="1154" name="Google Shape;1154;p113"/>
          <p:cNvPicPr preferRelativeResize="0"/>
          <p:nvPr/>
        </p:nvPicPr>
        <p:blipFill>
          <a:blip r:embed="rId18">
            <a:alphaModFix/>
          </a:blip>
          <a:stretch>
            <a:fillRect/>
          </a:stretch>
        </p:blipFill>
        <p:spPr>
          <a:xfrm>
            <a:off x="884512" y="2263593"/>
            <a:ext cx="1496659" cy="801739"/>
          </a:xfrm>
          <a:prstGeom prst="rect">
            <a:avLst/>
          </a:prstGeom>
          <a:noFill/>
          <a:ln>
            <a:noFill/>
          </a:ln>
        </p:spPr>
      </p:pic>
      <p:sp>
        <p:nvSpPr>
          <p:cNvPr id="1155" name="Google Shape;1155;p113"/>
          <p:cNvSpPr/>
          <p:nvPr/>
        </p:nvSpPr>
        <p:spPr>
          <a:xfrm rot="-5400000">
            <a:off x="373200" y="449687"/>
            <a:ext cx="328800" cy="368700"/>
          </a:xfrm>
          <a:prstGeom prst="rtTriangle">
            <a:avLst/>
          </a:prstGeom>
          <a:solidFill>
            <a:srgbClr val="1B20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56" name="Google Shape;1156;p113"/>
          <p:cNvPicPr preferRelativeResize="0"/>
          <p:nvPr/>
        </p:nvPicPr>
        <p:blipFill>
          <a:blip r:embed="rId19">
            <a:alphaModFix/>
          </a:blip>
          <a:stretch>
            <a:fillRect/>
          </a:stretch>
        </p:blipFill>
        <p:spPr>
          <a:xfrm>
            <a:off x="7788299" y="4732975"/>
            <a:ext cx="952801" cy="260627"/>
          </a:xfrm>
          <a:prstGeom prst="rect">
            <a:avLst/>
          </a:prstGeom>
          <a:noFill/>
          <a:ln>
            <a:noFill/>
          </a:ln>
        </p:spPr>
      </p:pic>
      <p:pic>
        <p:nvPicPr>
          <p:cNvPr id="1157" name="Google Shape;1157;p113"/>
          <p:cNvPicPr preferRelativeResize="0"/>
          <p:nvPr/>
        </p:nvPicPr>
        <p:blipFill>
          <a:blip r:embed="rId20">
            <a:alphaModFix/>
          </a:blip>
          <a:stretch>
            <a:fillRect/>
          </a:stretch>
        </p:blipFill>
        <p:spPr>
          <a:xfrm>
            <a:off x="2532979" y="3840005"/>
            <a:ext cx="1326270" cy="472790"/>
          </a:xfrm>
          <a:prstGeom prst="rect">
            <a:avLst/>
          </a:prstGeom>
          <a:noFill/>
          <a:ln>
            <a:noFill/>
          </a:ln>
        </p:spPr>
      </p:pic>
      <p:pic>
        <p:nvPicPr>
          <p:cNvPr id="1158" name="Google Shape;1158;p113"/>
          <p:cNvPicPr preferRelativeResize="0"/>
          <p:nvPr/>
        </p:nvPicPr>
        <p:blipFill>
          <a:blip r:embed="rId21">
            <a:alphaModFix/>
          </a:blip>
          <a:stretch>
            <a:fillRect/>
          </a:stretch>
        </p:blipFill>
        <p:spPr>
          <a:xfrm>
            <a:off x="2408152" y="2361981"/>
            <a:ext cx="1156858" cy="543067"/>
          </a:xfrm>
          <a:prstGeom prst="rect">
            <a:avLst/>
          </a:prstGeom>
          <a:noFill/>
          <a:ln>
            <a:noFill/>
          </a:ln>
        </p:spPr>
      </p:pic>
      <p:pic>
        <p:nvPicPr>
          <p:cNvPr id="1159" name="Google Shape;1159;p113"/>
          <p:cNvPicPr preferRelativeResize="0"/>
          <p:nvPr/>
        </p:nvPicPr>
        <p:blipFill>
          <a:blip r:embed="rId22">
            <a:alphaModFix/>
          </a:blip>
          <a:stretch>
            <a:fillRect/>
          </a:stretch>
        </p:blipFill>
        <p:spPr>
          <a:xfrm>
            <a:off x="4615091" y="3002527"/>
            <a:ext cx="942640" cy="629047"/>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1962</Words>
  <Application>Microsoft Office PowerPoint</Application>
  <PresentationFormat>Affichage à l'écran (16:9)</PresentationFormat>
  <Paragraphs>292</Paragraphs>
  <Slides>30</Slides>
  <Notes>30</Notes>
  <HiddenSlides>0</HiddenSlides>
  <MMClips>0</MMClips>
  <ScaleCrop>false</ScaleCrop>
  <HeadingPairs>
    <vt:vector size="6" baseType="variant">
      <vt:variant>
        <vt:lpstr>Polices utilisées</vt:lpstr>
      </vt:variant>
      <vt:variant>
        <vt:i4>11</vt:i4>
      </vt:variant>
      <vt:variant>
        <vt:lpstr>Thème</vt:lpstr>
      </vt:variant>
      <vt:variant>
        <vt:i4>2</vt:i4>
      </vt:variant>
      <vt:variant>
        <vt:lpstr>Titres des diapositives</vt:lpstr>
      </vt:variant>
      <vt:variant>
        <vt:i4>30</vt:i4>
      </vt:variant>
    </vt:vector>
  </HeadingPairs>
  <TitlesOfParts>
    <vt:vector size="43" baseType="lpstr">
      <vt:lpstr>Helvetica Neue</vt:lpstr>
      <vt:lpstr>Helvetica Neue Light</vt:lpstr>
      <vt:lpstr>Arial</vt:lpstr>
      <vt:lpstr>Montserrat SemiBold</vt:lpstr>
      <vt:lpstr>Roboto</vt:lpstr>
      <vt:lpstr>PT Sans</vt:lpstr>
      <vt:lpstr>Roboto Black</vt:lpstr>
      <vt:lpstr>Avenir</vt:lpstr>
      <vt:lpstr>Courier New</vt:lpstr>
      <vt:lpstr>Open Sans Light</vt:lpstr>
      <vt:lpstr>Open Sans</vt:lpstr>
      <vt:lpstr>Simple Light</vt:lpstr>
      <vt:lpstr>Simple Light</vt:lpstr>
      <vt:lpstr>Présentation PowerPoint</vt:lpstr>
      <vt:lpstr>Présentation PowerPoint</vt:lpstr>
      <vt:lpstr>Présentation PowerPoint</vt:lpstr>
      <vt:lpstr>Présentation PowerPoint</vt:lpstr>
      <vt:lpstr>Présentation PowerPoint</vt:lpstr>
      <vt:lpstr>Présentation PowerPoint</vt:lpstr>
      <vt:lpstr>Jakarta EE to Date!</vt:lpstr>
      <vt:lpstr>javax.* -&gt; jakarta.*</vt:lpstr>
      <vt:lpstr>Our Compatible Product Ecosystem</vt:lpstr>
      <vt:lpstr>Présentation PowerPoint</vt:lpstr>
      <vt:lpstr>javax.* -&gt; jakarta.*</vt:lpstr>
      <vt:lpstr>Transformation</vt:lpstr>
      <vt:lpstr>Présentation PowerPoint</vt:lpstr>
      <vt:lpstr>Présentation PowerPoint</vt:lpstr>
      <vt:lpstr>Key Jakarta EE 10 Features </vt:lpstr>
      <vt:lpstr>Key Jakarta EE 10 Features </vt:lpstr>
      <vt:lpstr>Présentation PowerPoint</vt:lpstr>
      <vt:lpstr>Présentation PowerPoint</vt:lpstr>
      <vt:lpstr>Présentation PowerPoint</vt:lpstr>
      <vt:lpstr>Performance and Developer Productivity</vt:lpstr>
      <vt:lpstr>Jakarta Data 1.0</vt:lpstr>
      <vt:lpstr>Developer Productivity </vt:lpstr>
      <vt:lpstr>Jakarta EE 11 API source level: Java SE 17 API binary level: Java SE 17 TCK run with: Java SE 17+21</vt:lpstr>
      <vt:lpstr>Why Developers Should Get Involved! </vt:lpstr>
      <vt:lpstr>Lorem ipsum dolor sit amet, consectetur </vt:lpstr>
      <vt:lpstr>Présentation PowerPoint</vt:lpstr>
      <vt:lpstr>Présentation PowerPoint</vt:lpstr>
      <vt:lpstr>Be part of the Community!  </vt:lpstr>
      <vt:lpstr>Get Involved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lenovo5 lenovoecs20</cp:lastModifiedBy>
  <cp:revision>3</cp:revision>
  <dcterms:modified xsi:type="dcterms:W3CDTF">2025-10-19T11:07:03Z</dcterms:modified>
</cp:coreProperties>
</file>